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86" r:id="rId2"/>
    <p:sldId id="270" r:id="rId3"/>
    <p:sldId id="256" r:id="rId4"/>
    <p:sldId id="287" r:id="rId5"/>
    <p:sldId id="257" r:id="rId6"/>
    <p:sldId id="291" r:id="rId7"/>
    <p:sldId id="261" r:id="rId8"/>
    <p:sldId id="292" r:id="rId9"/>
    <p:sldId id="293" r:id="rId10"/>
    <p:sldId id="294" r:id="rId11"/>
    <p:sldId id="295" r:id="rId12"/>
    <p:sldId id="296" r:id="rId13"/>
    <p:sldId id="297" r:id="rId14"/>
    <p:sldId id="299" r:id="rId15"/>
    <p:sldId id="298" r:id="rId16"/>
    <p:sldId id="300" r:id="rId17"/>
    <p:sldId id="301" r:id="rId18"/>
    <p:sldId id="263" r:id="rId19"/>
    <p:sldId id="265" r:id="rId20"/>
    <p:sldId id="277" r:id="rId21"/>
    <p:sldId id="267" r:id="rId22"/>
    <p:sldId id="278" r:id="rId23"/>
    <p:sldId id="302" r:id="rId24"/>
    <p:sldId id="28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12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98A98AF0-AEEF-47A3-AB53-1C5EB9B8539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02785B97-700A-44D4-AAFD-20286F605B8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4390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98AF0-AEEF-47A3-AB53-1C5EB9B8539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5B97-700A-44D4-AAFD-20286F605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464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98AF0-AEEF-47A3-AB53-1C5EB9B8539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5B97-700A-44D4-AAFD-20286F605B8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635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98AF0-AEEF-47A3-AB53-1C5EB9B8539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5B97-700A-44D4-AAFD-20286F605B8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5287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98AF0-AEEF-47A3-AB53-1C5EB9B8539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5B97-700A-44D4-AAFD-20286F605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676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98AF0-AEEF-47A3-AB53-1C5EB9B8539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5B97-700A-44D4-AAFD-20286F605B8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89310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98AF0-AEEF-47A3-AB53-1C5EB9B8539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5B97-700A-44D4-AAFD-20286F605B8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53888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98AF0-AEEF-47A3-AB53-1C5EB9B8539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5B97-700A-44D4-AAFD-20286F605B8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87333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98AF0-AEEF-47A3-AB53-1C5EB9B8539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5B97-700A-44D4-AAFD-20286F605B8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654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98AF0-AEEF-47A3-AB53-1C5EB9B8539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5B97-700A-44D4-AAFD-20286F605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945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98AF0-AEEF-47A3-AB53-1C5EB9B8539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5B97-700A-44D4-AAFD-20286F605B8C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3582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98AF0-AEEF-47A3-AB53-1C5EB9B8539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5B97-700A-44D4-AAFD-20286F605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587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98AF0-AEEF-47A3-AB53-1C5EB9B8539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5B97-700A-44D4-AAFD-20286F605B8C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157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98AF0-AEEF-47A3-AB53-1C5EB9B8539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5B97-700A-44D4-AAFD-20286F605B8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6794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98AF0-AEEF-47A3-AB53-1C5EB9B8539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5B97-700A-44D4-AAFD-20286F605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654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98AF0-AEEF-47A3-AB53-1C5EB9B8539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5B97-700A-44D4-AAFD-20286F605B8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4012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98AF0-AEEF-47A3-AB53-1C5EB9B8539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5B97-700A-44D4-AAFD-20286F605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035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8A98AF0-AEEF-47A3-AB53-1C5EB9B8539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2785B97-700A-44D4-AAFD-20286F605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35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cache3.youla.io/files/images/780_780/5c/3e/5c3ef18fe7d7ce7b2d2b6ca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1" y="602672"/>
            <a:ext cx="7169726" cy="5796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673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Настил ткани в один сгиб</a:t>
            </a:r>
            <a:endParaRPr lang="ru-RU" dirty="0"/>
          </a:p>
        </p:txBody>
      </p:sp>
      <p:pic>
        <p:nvPicPr>
          <p:cNvPr id="3" name="Рисунок 2" descr="https://www.milla-sidelnikova.com/wp-content/uploads/2014/06/1-kak-razlozhyt-vykrojku-na-tkani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30"/>
          <a:stretch/>
        </p:blipFill>
        <p:spPr bwMode="auto">
          <a:xfrm>
            <a:off x="540327" y="2385457"/>
            <a:ext cx="7668491" cy="39322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95596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Ткань складывают пополам по линии основы, лицевой стороной внутрь кромка к кромке</a:t>
            </a:r>
            <a:endParaRPr lang="ru-RU" dirty="0"/>
          </a:p>
        </p:txBody>
      </p:sp>
      <p:pic>
        <p:nvPicPr>
          <p:cNvPr id="3" name="Рисунок 2" descr="https://www.milla-sidelnikova.com/wp-content/uploads/2014/06/2-kak-razlozhyt-vykrojku-na-tkani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89"/>
          <a:stretch/>
        </p:blipFill>
        <p:spPr bwMode="auto">
          <a:xfrm>
            <a:off x="575732" y="2389909"/>
            <a:ext cx="8001000" cy="41979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50039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Настил ткани в два сгиба</a:t>
            </a:r>
            <a:endParaRPr lang="ru-RU" dirty="0"/>
          </a:p>
        </p:txBody>
      </p:sp>
      <p:pic>
        <p:nvPicPr>
          <p:cNvPr id="3" name="Рисунок 2" descr="https://www.milla-sidelnikova.com/wp-content/uploads/2014/06/5-kak-razlozhyt-vykrojku-na-tkani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8" t="10776" r="3187" b="4261"/>
          <a:stretch/>
        </p:blipFill>
        <p:spPr bwMode="auto">
          <a:xfrm>
            <a:off x="2328862" y="1814512"/>
            <a:ext cx="4486275" cy="32289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866490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s://www.milla-sidelnikova.com/wp-content/uploads/2014/06/6-kak-razlozhyt-vykrojku-na-tkani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" t="10914" r="3587" b="6599"/>
          <a:stretch/>
        </p:blipFill>
        <p:spPr bwMode="auto">
          <a:xfrm>
            <a:off x="727364" y="2219204"/>
            <a:ext cx="7730836" cy="432706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336042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Настил частичный сгиб </a:t>
            </a:r>
            <a:endParaRPr lang="ru-RU" dirty="0"/>
          </a:p>
        </p:txBody>
      </p:sp>
      <p:pic>
        <p:nvPicPr>
          <p:cNvPr id="3" name="Рисунок 2" descr="https://www.milla-sidelnikova.com/wp-content/uploads/2014/06/9-kak-razlozhyt-vykrojku-na-tkani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1" t="10909" r="5777" b="9871"/>
          <a:stretch/>
        </p:blipFill>
        <p:spPr bwMode="auto">
          <a:xfrm>
            <a:off x="872836" y="2219204"/>
            <a:ext cx="7689273" cy="41400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49642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Частичный сгиб</a:t>
            </a:r>
            <a:endParaRPr lang="ru-RU" dirty="0"/>
          </a:p>
        </p:txBody>
      </p:sp>
      <p:pic>
        <p:nvPicPr>
          <p:cNvPr id="3" name="Рисунок 2" descr="https://www.milla-sidelnikova.com/wp-content/uploads/2014/06/10-kak-razlozhyt-vykrojku-na-tkani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5" t="10649" r="7769" b="7273"/>
          <a:stretch/>
        </p:blipFill>
        <p:spPr bwMode="auto">
          <a:xfrm>
            <a:off x="581891" y="1924050"/>
            <a:ext cx="8001000" cy="437284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352376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Настил ткани в разворот</a:t>
            </a:r>
            <a:endParaRPr lang="ru-RU" dirty="0"/>
          </a:p>
        </p:txBody>
      </p:sp>
      <p:pic>
        <p:nvPicPr>
          <p:cNvPr id="3" name="Рисунок 2" descr="https://www.milla-sidelnikova.com/wp-content/uploads/2014/06/7-kak-razlozhyt-vykrojku-na-tkani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2" t="12207" r="6573" b="8311"/>
          <a:stretch/>
        </p:blipFill>
        <p:spPr bwMode="auto">
          <a:xfrm>
            <a:off x="727364" y="2219204"/>
            <a:ext cx="7751618" cy="39322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367496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Детали раскладывают в один слой  ткани с лицевой или изнаночной стороны</a:t>
            </a:r>
            <a:endParaRPr lang="ru-RU" dirty="0"/>
          </a:p>
        </p:txBody>
      </p:sp>
      <p:pic>
        <p:nvPicPr>
          <p:cNvPr id="3" name="Рисунок 2" descr="https://www.milla-sidelnikova.com/wp-content/uploads/2014/06/8-kak-razlozhyt-vykrojku-na-tkani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0" t="10649" r="7172" b="8312"/>
          <a:stretch/>
        </p:blipFill>
        <p:spPr bwMode="auto">
          <a:xfrm>
            <a:off x="949804" y="2427022"/>
            <a:ext cx="7252855" cy="403612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032750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Обмеловка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fsd.multiurok.ru/html/2018/04/14/s_5ad1dff54a3b4/882490_6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0284" y="2556933"/>
            <a:ext cx="8280919" cy="25202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87096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Раскрой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www.milla-sidelnikova.com/wp-content/uploads/2014/08/17a-kak-pravilno-raskroit-tkan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12"/>
          <a:stretch/>
        </p:blipFill>
        <p:spPr bwMode="auto">
          <a:xfrm>
            <a:off x="467544" y="2455817"/>
            <a:ext cx="8136904" cy="37094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7888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7100" y="516835"/>
            <a:ext cx="67945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Москве, в Крыму и за Байкалом,</a:t>
            </a:r>
            <a:b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 чертежам и по лекалам,</a:t>
            </a:r>
            <a:b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Кто в ателье, сняв мерки, сразу</a:t>
            </a:r>
            <a:b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Пошьёт одежду по заказу?</a:t>
            </a:r>
            <a:b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Быть может это дальнобойщик?</a:t>
            </a:r>
            <a:b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 если нет, то кто?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81961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''Раскладка деталей выкроек на ткани и раскрой''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05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безопасной работы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7981" y="2219204"/>
            <a:ext cx="8125691" cy="4119251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1.Посчитать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иголок и булавок и хранить их только в игольнице.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Во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работы булавки должны лежать в специальной коробочке или игольнице.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Не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берите булавки в рот и не вкалывайте в одежду.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После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пересчитайте булавки и убедитесь, что их количество осталось прежним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5. </a:t>
            </a:r>
            <a:r>
              <a:rPr lang="ru-RU" dirty="0" smtClean="0"/>
              <a:t>Класть </a:t>
            </a:r>
            <a:r>
              <a:rPr lang="ru-RU" dirty="0"/>
              <a:t>ножницы справа с сомкнутыми лезвиями, направленными от себя.</a:t>
            </a:r>
          </a:p>
          <a:p>
            <a:pPr marL="0" lv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46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89280" y="975360"/>
            <a:ext cx="7802880" cy="49603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«Семь 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 отмерь,</a:t>
            </a:r>
          </a:p>
          <a:p>
            <a:pPr marL="0" indent="0" algn="ctr">
              <a:buNone/>
            </a:pP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раз отрежь»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27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31273" y="2452256"/>
            <a:ext cx="7144327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48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Было трудно…</a:t>
            </a:r>
            <a:endParaRPr lang="ru-RU" sz="4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48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понял, что…</a:t>
            </a:r>
            <a:endParaRPr lang="ru-RU" sz="4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48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научился… </a:t>
            </a:r>
            <a:endParaRPr lang="ru-RU" sz="4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48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смог…</a:t>
            </a:r>
            <a:endParaRPr lang="ru-RU" sz="4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0427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Нарисуйте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схему раскладки выкроек на ткани для вашей модели, с учетом ширины ткани и рисунка.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036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01800" y="1811863"/>
            <a:ext cx="5529000" cy="1515533"/>
          </a:xfrm>
        </p:spPr>
        <p:txBody>
          <a:bodyPr/>
          <a:lstStyle/>
          <a:p>
            <a:r>
              <a:rPr lang="ru-RU" b="1" dirty="0"/>
              <a:t>плечевого </a:t>
            </a:r>
            <a:r>
              <a:rPr lang="ru-RU" b="1" dirty="0" smtClean="0"/>
              <a:t>Раскрой </a:t>
            </a:r>
            <a:r>
              <a:rPr lang="ru-RU" b="1" dirty="0"/>
              <a:t>изделия </a:t>
            </a:r>
            <a:r>
              <a:rPr lang="ru-RU" b="1" dirty="0" smtClean="0"/>
              <a:t>швейного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Сформулируйте тему урока,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расставив слова по порядку</a:t>
            </a:r>
          </a:p>
        </p:txBody>
      </p:sp>
    </p:spTree>
    <p:extLst>
      <p:ext uri="{BB962C8B-B14F-4D97-AF65-F5344CB8AC3E}">
        <p14:creationId xmlns:p14="http://schemas.microsoft.com/office/powerpoint/2010/main" val="2423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68399" y="1590262"/>
            <a:ext cx="6815669" cy="2683565"/>
          </a:xfrm>
        </p:spPr>
        <p:txBody>
          <a:bodyPr/>
          <a:lstStyle/>
          <a:p>
            <a:r>
              <a:rPr lang="ru-RU" b="1" dirty="0" smtClean="0"/>
              <a:t>Раскрой плечевого  </a:t>
            </a:r>
            <a:r>
              <a:rPr lang="ru-RU" b="1" dirty="0"/>
              <a:t>изделия </a:t>
            </a:r>
            <a:r>
              <a:rPr lang="ru-RU" b="1" dirty="0" smtClean="0"/>
              <a:t>швейного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4291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Расставьте последовательность действий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которые нужно предпринять.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Выполнить расчет количества ткани на изделие.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Выполнить раскладку </a:t>
            </a:r>
            <a:r>
              <a:rPr lang="ru-RU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выкроек.</a:t>
            </a:r>
            <a:endParaRPr lang="ru-RU" sz="3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Подготовить ткань к раскрою. </a:t>
            </a:r>
            <a:r>
              <a:rPr lang="ru-RU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Раскроить. </a:t>
            </a:r>
            <a:endParaRPr lang="ru-RU" sz="3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ru-RU" sz="3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56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Расставьте последовательность действий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которые нужно предпринять.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Выполнить расчет количества ткани на изделие.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ткань к раскрою. </a:t>
            </a:r>
            <a:endParaRPr lang="ru-RU" sz="3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Выполнить </a:t>
            </a:r>
            <a:r>
              <a:rPr lang="ru-RU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раскладку </a:t>
            </a:r>
            <a:r>
              <a:rPr lang="ru-RU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выкроек. Раскроить </a:t>
            </a:r>
            <a:endParaRPr lang="ru-RU" sz="3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82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Раскладка выкроек на ткани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www.domovodstvo.kiev.ua/images/stories/kroy/doskaraskroy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8496944" cy="5184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www.domovodstvo.kiev.ua/images/stories/kroy/doskaraskroy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904" y="691292"/>
            <a:ext cx="8496944" cy="5184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122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0.slide-share.ru/s_slide/aa3d26ff543d55adb2604d2889319b49/b17d8c96-81f5-46b2-884c-ebc54e95396d.jpe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53" b="8280"/>
          <a:stretch/>
        </p:blipFill>
        <p:spPr bwMode="auto">
          <a:xfrm>
            <a:off x="685800" y="706582"/>
            <a:ext cx="7917873" cy="56942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50698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0.slide-share.ru/s_slide/87d886e53a74c72bd4046396734043d7/27ea26b3-0bc8-4cb2-8521-0d5f5f75cfbc.jpe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79" b="6244"/>
          <a:stretch/>
        </p:blipFill>
        <p:spPr bwMode="auto">
          <a:xfrm>
            <a:off x="477982" y="581890"/>
            <a:ext cx="8167254" cy="55695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929333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317</TotalTime>
  <Words>267</Words>
  <Application>Microsoft Office PowerPoint</Application>
  <PresentationFormat>Экран (4:3)</PresentationFormat>
  <Paragraphs>47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Garamond</vt:lpstr>
      <vt:lpstr>Times New Roman</vt:lpstr>
      <vt:lpstr>Натуральные материалы</vt:lpstr>
      <vt:lpstr>Презентация PowerPoint</vt:lpstr>
      <vt:lpstr>Презентация PowerPoint</vt:lpstr>
      <vt:lpstr>плечевого Раскрой изделия швейного</vt:lpstr>
      <vt:lpstr>Раскрой плечевого  изделия швейного</vt:lpstr>
      <vt:lpstr>Расставьте последовательность действий</vt:lpstr>
      <vt:lpstr>Расставьте последовательность действий</vt:lpstr>
      <vt:lpstr>Раскладка выкроек на ткани</vt:lpstr>
      <vt:lpstr>Презентация PowerPoint</vt:lpstr>
      <vt:lpstr>Презентация PowerPoint</vt:lpstr>
      <vt:lpstr>Настил ткани в один сгиб</vt:lpstr>
      <vt:lpstr>Ткань складывают пополам по линии основы, лицевой стороной внутрь кромка к кромке</vt:lpstr>
      <vt:lpstr>Настил ткани в два сгиба</vt:lpstr>
      <vt:lpstr>Презентация PowerPoint</vt:lpstr>
      <vt:lpstr>Настил частичный сгиб </vt:lpstr>
      <vt:lpstr>Частичный сгиб</vt:lpstr>
      <vt:lpstr>Настил ткани в разворот</vt:lpstr>
      <vt:lpstr>Детали раскладывают в один слой  ткани с лицевой или изнаночной стороны</vt:lpstr>
      <vt:lpstr>Обмеловка</vt:lpstr>
      <vt:lpstr>Раскрой </vt:lpstr>
      <vt:lpstr>Практическая работа</vt:lpstr>
      <vt:lpstr>Правила безопасной работы</vt:lpstr>
      <vt:lpstr>Презентация PowerPoint</vt:lpstr>
      <vt:lpstr>Рефлексия</vt:lpstr>
      <vt:lpstr>Домашнее задание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Раскрой плечевого швейного изделия</dc:title>
  <dc:creator>almaz 2021</dc:creator>
  <cp:lastModifiedBy>almaz 2021</cp:lastModifiedBy>
  <cp:revision>35</cp:revision>
  <dcterms:created xsi:type="dcterms:W3CDTF">2022-11-17T12:41:54Z</dcterms:created>
  <dcterms:modified xsi:type="dcterms:W3CDTF">2022-12-05T11:16:37Z</dcterms:modified>
</cp:coreProperties>
</file>