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2"/>
  </p:notesMasterIdLst>
  <p:sldIdLst>
    <p:sldId id="274" r:id="rId2"/>
    <p:sldId id="275" r:id="rId3"/>
    <p:sldId id="276" r:id="rId4"/>
    <p:sldId id="277" r:id="rId5"/>
    <p:sldId id="278" r:id="rId6"/>
    <p:sldId id="279" r:id="rId7"/>
    <p:sldId id="281" r:id="rId8"/>
    <p:sldId id="280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93" r:id="rId17"/>
    <p:sldId id="289" r:id="rId18"/>
    <p:sldId id="290" r:id="rId19"/>
    <p:sldId id="291" r:id="rId20"/>
    <p:sldId id="292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990033"/>
    <a:srgbClr val="FF5050"/>
    <a:srgbClr val="FF99FF"/>
    <a:srgbClr val="004800"/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7" autoAdjust="0"/>
    <p:restoredTop sz="87934" autoAdjust="0"/>
  </p:normalViewPr>
  <p:slideViewPr>
    <p:cSldViewPr>
      <p:cViewPr varScale="1">
        <p:scale>
          <a:sx n="75" d="100"/>
          <a:sy n="75" d="100"/>
        </p:scale>
        <p:origin x="-123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1E6AF5-79F5-4B91-84F4-3CC0B84006B2}" type="doc">
      <dgm:prSet loTypeId="urn:microsoft.com/office/officeart/2005/8/layout/orgChart1" loCatId="hierarchy" qsTypeId="urn:microsoft.com/office/officeart/2005/8/quickstyle/simple2" qsCatId="simple" csTypeId="urn:microsoft.com/office/officeart/2005/8/colors/accent0_2" csCatId="mainScheme" phldr="1"/>
      <dgm:spPr/>
    </dgm:pt>
    <dgm:pt modelId="{60ABE69F-5D66-473C-855B-521B4D7C35C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2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Учащиеся  класса</a:t>
          </a:r>
        </a:p>
      </dgm:t>
    </dgm:pt>
    <dgm:pt modelId="{CF5A9D0C-12B6-45D2-9D04-3BD2D126ED7C}" type="parTrans" cxnId="{A4CC5ED7-3B9C-4A67-BE81-0C5BACEAC43D}">
      <dgm:prSet/>
      <dgm:spPr/>
      <dgm:t>
        <a:bodyPr/>
        <a:lstStyle/>
        <a:p>
          <a:endParaRPr lang="ru-RU"/>
        </a:p>
      </dgm:t>
    </dgm:pt>
    <dgm:pt modelId="{2C0B1F10-C588-47C1-85CB-09DBA81D2215}" type="sibTrans" cxnId="{A4CC5ED7-3B9C-4A67-BE81-0C5BACEAC43D}">
      <dgm:prSet/>
      <dgm:spPr/>
      <dgm:t>
        <a:bodyPr/>
        <a:lstStyle/>
        <a:p>
          <a:endParaRPr lang="ru-RU"/>
        </a:p>
      </dgm:t>
    </dgm:pt>
    <dgm:pt modelId="{49DBDFEB-0F26-4B48-8998-9FC86DA8F80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Первая группа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учащиеся с низкими учебными способностями</a:t>
          </a:r>
          <a:endParaRPr kumimoji="0" lang="ru-RU" altLang="ru-RU" sz="2400" b="1" i="0" u="none" strike="noStrike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7C383F6F-B2E8-43F9-A714-FF9C42B53428}" type="parTrans" cxnId="{687D72B6-9216-4192-BF4F-54332718012E}">
      <dgm:prSet/>
      <dgm:spPr/>
      <dgm:t>
        <a:bodyPr/>
        <a:lstStyle/>
        <a:p>
          <a:endParaRPr lang="ru-RU"/>
        </a:p>
      </dgm:t>
    </dgm:pt>
    <dgm:pt modelId="{7C839C6C-3AED-4DED-B512-FDBCF271FB49}" type="sibTrans" cxnId="{687D72B6-9216-4192-BF4F-54332718012E}">
      <dgm:prSet/>
      <dgm:spPr/>
      <dgm:t>
        <a:bodyPr/>
        <a:lstStyle/>
        <a:p>
          <a:endParaRPr lang="ru-RU"/>
        </a:p>
      </dgm:t>
    </dgm:pt>
    <dgm:pt modelId="{E08B5C92-9FBC-4FA6-8C1F-9ECDEBE1C53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Вторая группа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учащиеся со средними способностями</a:t>
          </a:r>
          <a:endParaRPr kumimoji="0" lang="ru-RU" altLang="ru-RU" sz="2400" b="1" i="0" u="none" strike="noStrike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DB2B563A-C873-4EEE-A27B-66378E95B446}" type="parTrans" cxnId="{767F2748-88F0-4C92-BD23-A51F28ACC621}">
      <dgm:prSet/>
      <dgm:spPr/>
      <dgm:t>
        <a:bodyPr/>
        <a:lstStyle/>
        <a:p>
          <a:endParaRPr lang="ru-RU"/>
        </a:p>
      </dgm:t>
    </dgm:pt>
    <dgm:pt modelId="{711435D2-6078-40AD-8FA0-A7E97CB06BC3}" type="sibTrans" cxnId="{767F2748-88F0-4C92-BD23-A51F28ACC621}">
      <dgm:prSet/>
      <dgm:spPr/>
      <dgm:t>
        <a:bodyPr/>
        <a:lstStyle/>
        <a:p>
          <a:endParaRPr lang="ru-RU"/>
        </a:p>
      </dgm:t>
    </dgm:pt>
    <dgm:pt modelId="{70E3BC99-F242-41ED-BEA8-F9B9EAE2359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Третья группа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учащиеся с высокими способностями</a:t>
          </a:r>
          <a:endParaRPr kumimoji="0" lang="ru-RU" altLang="ru-RU" sz="2400" b="0" i="0" u="none" strike="noStrike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37BE6D94-9160-4F89-95D1-73FE0FB4B0B5}" type="parTrans" cxnId="{6E7488B2-29DE-4B2A-B251-03181B330BAC}">
      <dgm:prSet/>
      <dgm:spPr/>
      <dgm:t>
        <a:bodyPr/>
        <a:lstStyle/>
        <a:p>
          <a:endParaRPr lang="ru-RU"/>
        </a:p>
      </dgm:t>
    </dgm:pt>
    <dgm:pt modelId="{C9F022A0-7697-42B1-B317-FF21BE66DCB6}" type="sibTrans" cxnId="{6E7488B2-29DE-4B2A-B251-03181B330BAC}">
      <dgm:prSet/>
      <dgm:spPr/>
      <dgm:t>
        <a:bodyPr/>
        <a:lstStyle/>
        <a:p>
          <a:endParaRPr lang="ru-RU"/>
        </a:p>
      </dgm:t>
    </dgm:pt>
    <dgm:pt modelId="{7988D30D-A18F-4F53-AFEC-A236F7882037}" type="pres">
      <dgm:prSet presAssocID="{711E6AF5-79F5-4B91-84F4-3CC0B84006B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DFB53DD-97A4-464E-AF46-8E46B079EF80}" type="pres">
      <dgm:prSet presAssocID="{60ABE69F-5D66-473C-855B-521B4D7C35CA}" presName="hierRoot1" presStyleCnt="0">
        <dgm:presLayoutVars>
          <dgm:hierBranch/>
        </dgm:presLayoutVars>
      </dgm:prSet>
      <dgm:spPr/>
    </dgm:pt>
    <dgm:pt modelId="{05430C75-227F-40D2-BB06-2E0FD680BCB4}" type="pres">
      <dgm:prSet presAssocID="{60ABE69F-5D66-473C-855B-521B4D7C35CA}" presName="rootComposite1" presStyleCnt="0"/>
      <dgm:spPr/>
    </dgm:pt>
    <dgm:pt modelId="{BBC8C958-C2B1-441F-A036-BD00C4F38730}" type="pres">
      <dgm:prSet presAssocID="{60ABE69F-5D66-473C-855B-521B4D7C35CA}" presName="rootText1" presStyleLbl="node0" presStyleIdx="0" presStyleCnt="1" custScaleX="253426" custScaleY="59439" custLinFactNeighborX="-484" custLinFactNeighborY="-747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5633DC-F420-4AAD-90D3-4450F2A1D27C}" type="pres">
      <dgm:prSet presAssocID="{60ABE69F-5D66-473C-855B-521B4D7C35C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BAB9AD2-DCC2-4DCF-B618-9FAD3DC402B8}" type="pres">
      <dgm:prSet presAssocID="{60ABE69F-5D66-473C-855B-521B4D7C35CA}" presName="hierChild2" presStyleCnt="0"/>
      <dgm:spPr/>
    </dgm:pt>
    <dgm:pt modelId="{5DE6D5E3-8591-49EB-86D7-2EAB1B721665}" type="pres">
      <dgm:prSet presAssocID="{7C383F6F-B2E8-43F9-A714-FF9C42B53428}" presName="Name35" presStyleLbl="parChTrans1D2" presStyleIdx="0" presStyleCnt="3"/>
      <dgm:spPr/>
      <dgm:t>
        <a:bodyPr/>
        <a:lstStyle/>
        <a:p>
          <a:endParaRPr lang="ru-RU"/>
        </a:p>
      </dgm:t>
    </dgm:pt>
    <dgm:pt modelId="{D96F81FE-843F-4ADD-B1D3-3340CFAFABB1}" type="pres">
      <dgm:prSet presAssocID="{49DBDFEB-0F26-4B48-8998-9FC86DA8F802}" presName="hierRoot2" presStyleCnt="0">
        <dgm:presLayoutVars>
          <dgm:hierBranch/>
        </dgm:presLayoutVars>
      </dgm:prSet>
      <dgm:spPr/>
    </dgm:pt>
    <dgm:pt modelId="{E67923F3-A13E-48A8-A960-119A5B8EE0A9}" type="pres">
      <dgm:prSet presAssocID="{49DBDFEB-0F26-4B48-8998-9FC86DA8F802}" presName="rootComposite" presStyleCnt="0"/>
      <dgm:spPr/>
    </dgm:pt>
    <dgm:pt modelId="{EB56B056-8AFF-4D9D-9ADA-E368B1D603C3}" type="pres">
      <dgm:prSet presAssocID="{49DBDFEB-0F26-4B48-8998-9FC86DA8F802}" presName="rootText" presStyleLbl="node2" presStyleIdx="0" presStyleCnt="3" custScaleX="133617" custScaleY="153761" custLinFactNeighborX="-226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0E359C2-75AC-49D0-B1BC-16F763BC1100}" type="pres">
      <dgm:prSet presAssocID="{49DBDFEB-0F26-4B48-8998-9FC86DA8F802}" presName="rootConnector" presStyleLbl="node2" presStyleIdx="0" presStyleCnt="3"/>
      <dgm:spPr/>
      <dgm:t>
        <a:bodyPr/>
        <a:lstStyle/>
        <a:p>
          <a:endParaRPr lang="ru-RU"/>
        </a:p>
      </dgm:t>
    </dgm:pt>
    <dgm:pt modelId="{B6FBD5C0-BFA8-4086-A23D-6AD9FF95275F}" type="pres">
      <dgm:prSet presAssocID="{49DBDFEB-0F26-4B48-8998-9FC86DA8F802}" presName="hierChild4" presStyleCnt="0"/>
      <dgm:spPr/>
    </dgm:pt>
    <dgm:pt modelId="{D8DBA764-18AA-4895-911D-EA158BA287F6}" type="pres">
      <dgm:prSet presAssocID="{49DBDFEB-0F26-4B48-8998-9FC86DA8F802}" presName="hierChild5" presStyleCnt="0"/>
      <dgm:spPr/>
    </dgm:pt>
    <dgm:pt modelId="{488ACB00-EDDE-48A8-81A9-76A3CC46FE88}" type="pres">
      <dgm:prSet presAssocID="{DB2B563A-C873-4EEE-A27B-66378E95B446}" presName="Name35" presStyleLbl="parChTrans1D2" presStyleIdx="1" presStyleCnt="3"/>
      <dgm:spPr/>
      <dgm:t>
        <a:bodyPr/>
        <a:lstStyle/>
        <a:p>
          <a:endParaRPr lang="ru-RU"/>
        </a:p>
      </dgm:t>
    </dgm:pt>
    <dgm:pt modelId="{61F0AE4E-1ACA-4C12-A851-41CEC4B67DE4}" type="pres">
      <dgm:prSet presAssocID="{E08B5C92-9FBC-4FA6-8C1F-9ECDEBE1C53A}" presName="hierRoot2" presStyleCnt="0">
        <dgm:presLayoutVars>
          <dgm:hierBranch/>
        </dgm:presLayoutVars>
      </dgm:prSet>
      <dgm:spPr/>
    </dgm:pt>
    <dgm:pt modelId="{16182A76-038D-40B1-B62E-70AA68282116}" type="pres">
      <dgm:prSet presAssocID="{E08B5C92-9FBC-4FA6-8C1F-9ECDEBE1C53A}" presName="rootComposite" presStyleCnt="0"/>
      <dgm:spPr/>
    </dgm:pt>
    <dgm:pt modelId="{E9239D56-90F3-4CFA-B43A-23BF58548BD1}" type="pres">
      <dgm:prSet presAssocID="{E08B5C92-9FBC-4FA6-8C1F-9ECDEBE1C53A}" presName="rootText" presStyleLbl="node2" presStyleIdx="1" presStyleCnt="3" custScaleX="120284" custScaleY="1610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FC17EB-DBEB-4B63-85E6-A0338959780C}" type="pres">
      <dgm:prSet presAssocID="{E08B5C92-9FBC-4FA6-8C1F-9ECDEBE1C53A}" presName="rootConnector" presStyleLbl="node2" presStyleIdx="1" presStyleCnt="3"/>
      <dgm:spPr/>
      <dgm:t>
        <a:bodyPr/>
        <a:lstStyle/>
        <a:p>
          <a:endParaRPr lang="ru-RU"/>
        </a:p>
      </dgm:t>
    </dgm:pt>
    <dgm:pt modelId="{7D17829C-19AA-4F44-9DEA-3079FCC8396F}" type="pres">
      <dgm:prSet presAssocID="{E08B5C92-9FBC-4FA6-8C1F-9ECDEBE1C53A}" presName="hierChild4" presStyleCnt="0"/>
      <dgm:spPr/>
    </dgm:pt>
    <dgm:pt modelId="{FE1762DB-0D00-499B-9C93-E49FEFBC6A87}" type="pres">
      <dgm:prSet presAssocID="{E08B5C92-9FBC-4FA6-8C1F-9ECDEBE1C53A}" presName="hierChild5" presStyleCnt="0"/>
      <dgm:spPr/>
    </dgm:pt>
    <dgm:pt modelId="{55BB48FA-85C6-423E-AED9-AAC9AECD2B89}" type="pres">
      <dgm:prSet presAssocID="{37BE6D94-9160-4F89-95D1-73FE0FB4B0B5}" presName="Name35" presStyleLbl="parChTrans1D2" presStyleIdx="2" presStyleCnt="3"/>
      <dgm:spPr/>
      <dgm:t>
        <a:bodyPr/>
        <a:lstStyle/>
        <a:p>
          <a:endParaRPr lang="ru-RU"/>
        </a:p>
      </dgm:t>
    </dgm:pt>
    <dgm:pt modelId="{9E9A3BB3-1C4A-4DB8-AFDD-1DEA174AB457}" type="pres">
      <dgm:prSet presAssocID="{70E3BC99-F242-41ED-BEA8-F9B9EAE2359F}" presName="hierRoot2" presStyleCnt="0">
        <dgm:presLayoutVars>
          <dgm:hierBranch/>
        </dgm:presLayoutVars>
      </dgm:prSet>
      <dgm:spPr/>
    </dgm:pt>
    <dgm:pt modelId="{8A23BC1B-E8F4-4E8C-B80D-7AC9CA007951}" type="pres">
      <dgm:prSet presAssocID="{70E3BC99-F242-41ED-BEA8-F9B9EAE2359F}" presName="rootComposite" presStyleCnt="0"/>
      <dgm:spPr/>
    </dgm:pt>
    <dgm:pt modelId="{5E016408-1F0B-48E5-A7EC-516C696D5B64}" type="pres">
      <dgm:prSet presAssocID="{70E3BC99-F242-41ED-BEA8-F9B9EAE2359F}" presName="rootText" presStyleLbl="node2" presStyleIdx="2" presStyleCnt="3" custScaleX="133917" custScaleY="1610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BE2B4D-447D-4519-BDE2-6AC80B631011}" type="pres">
      <dgm:prSet presAssocID="{70E3BC99-F242-41ED-BEA8-F9B9EAE2359F}" presName="rootConnector" presStyleLbl="node2" presStyleIdx="2" presStyleCnt="3"/>
      <dgm:spPr/>
      <dgm:t>
        <a:bodyPr/>
        <a:lstStyle/>
        <a:p>
          <a:endParaRPr lang="ru-RU"/>
        </a:p>
      </dgm:t>
    </dgm:pt>
    <dgm:pt modelId="{A12E2C44-C09E-426E-B65E-9CA10A11049B}" type="pres">
      <dgm:prSet presAssocID="{70E3BC99-F242-41ED-BEA8-F9B9EAE2359F}" presName="hierChild4" presStyleCnt="0"/>
      <dgm:spPr/>
    </dgm:pt>
    <dgm:pt modelId="{B2997C20-8C68-4713-939C-9B79D1846096}" type="pres">
      <dgm:prSet presAssocID="{70E3BC99-F242-41ED-BEA8-F9B9EAE2359F}" presName="hierChild5" presStyleCnt="0"/>
      <dgm:spPr/>
    </dgm:pt>
    <dgm:pt modelId="{EE1E38B7-5AB5-4175-B904-C3FC199B0B89}" type="pres">
      <dgm:prSet presAssocID="{60ABE69F-5D66-473C-855B-521B4D7C35CA}" presName="hierChild3" presStyleCnt="0"/>
      <dgm:spPr/>
    </dgm:pt>
  </dgm:ptLst>
  <dgm:cxnLst>
    <dgm:cxn modelId="{7751FB49-48D4-46CF-934F-7527C7E429D3}" type="presOf" srcId="{7C383F6F-B2E8-43F9-A714-FF9C42B53428}" destId="{5DE6D5E3-8591-49EB-86D7-2EAB1B721665}" srcOrd="0" destOrd="0" presId="urn:microsoft.com/office/officeart/2005/8/layout/orgChart1"/>
    <dgm:cxn modelId="{767F2748-88F0-4C92-BD23-A51F28ACC621}" srcId="{60ABE69F-5D66-473C-855B-521B4D7C35CA}" destId="{E08B5C92-9FBC-4FA6-8C1F-9ECDEBE1C53A}" srcOrd="1" destOrd="0" parTransId="{DB2B563A-C873-4EEE-A27B-66378E95B446}" sibTransId="{711435D2-6078-40AD-8FA0-A7E97CB06BC3}"/>
    <dgm:cxn modelId="{FA39ECF6-7EE6-4470-A84C-ACB9509CBC39}" type="presOf" srcId="{711E6AF5-79F5-4B91-84F4-3CC0B84006B2}" destId="{7988D30D-A18F-4F53-AFEC-A236F7882037}" srcOrd="0" destOrd="0" presId="urn:microsoft.com/office/officeart/2005/8/layout/orgChart1"/>
    <dgm:cxn modelId="{E7ABEACB-74AD-4B60-AB8F-9DB66B8A633D}" type="presOf" srcId="{E08B5C92-9FBC-4FA6-8C1F-9ECDEBE1C53A}" destId="{E9239D56-90F3-4CFA-B43A-23BF58548BD1}" srcOrd="0" destOrd="0" presId="urn:microsoft.com/office/officeart/2005/8/layout/orgChart1"/>
    <dgm:cxn modelId="{5A2FAEA6-90EC-4014-8F0E-738B8F8C860D}" type="presOf" srcId="{DB2B563A-C873-4EEE-A27B-66378E95B446}" destId="{488ACB00-EDDE-48A8-81A9-76A3CC46FE88}" srcOrd="0" destOrd="0" presId="urn:microsoft.com/office/officeart/2005/8/layout/orgChart1"/>
    <dgm:cxn modelId="{7D032DFD-DC5D-47DD-9392-22A4BDBF1A2C}" type="presOf" srcId="{70E3BC99-F242-41ED-BEA8-F9B9EAE2359F}" destId="{5E016408-1F0B-48E5-A7EC-516C696D5B64}" srcOrd="0" destOrd="0" presId="urn:microsoft.com/office/officeart/2005/8/layout/orgChart1"/>
    <dgm:cxn modelId="{3045E0E8-DF13-470E-9487-BE452AA4080C}" type="presOf" srcId="{37BE6D94-9160-4F89-95D1-73FE0FB4B0B5}" destId="{55BB48FA-85C6-423E-AED9-AAC9AECD2B89}" srcOrd="0" destOrd="0" presId="urn:microsoft.com/office/officeart/2005/8/layout/orgChart1"/>
    <dgm:cxn modelId="{4F3ACDCF-B584-453C-8538-1746F1BE0FE3}" type="presOf" srcId="{60ABE69F-5D66-473C-855B-521B4D7C35CA}" destId="{BBC8C958-C2B1-441F-A036-BD00C4F38730}" srcOrd="0" destOrd="0" presId="urn:microsoft.com/office/officeart/2005/8/layout/orgChart1"/>
    <dgm:cxn modelId="{6E7488B2-29DE-4B2A-B251-03181B330BAC}" srcId="{60ABE69F-5D66-473C-855B-521B4D7C35CA}" destId="{70E3BC99-F242-41ED-BEA8-F9B9EAE2359F}" srcOrd="2" destOrd="0" parTransId="{37BE6D94-9160-4F89-95D1-73FE0FB4B0B5}" sibTransId="{C9F022A0-7697-42B1-B317-FF21BE66DCB6}"/>
    <dgm:cxn modelId="{366CBE24-90C8-4233-A2AE-91B99656861A}" type="presOf" srcId="{49DBDFEB-0F26-4B48-8998-9FC86DA8F802}" destId="{EB56B056-8AFF-4D9D-9ADA-E368B1D603C3}" srcOrd="0" destOrd="0" presId="urn:microsoft.com/office/officeart/2005/8/layout/orgChart1"/>
    <dgm:cxn modelId="{687D72B6-9216-4192-BF4F-54332718012E}" srcId="{60ABE69F-5D66-473C-855B-521B4D7C35CA}" destId="{49DBDFEB-0F26-4B48-8998-9FC86DA8F802}" srcOrd="0" destOrd="0" parTransId="{7C383F6F-B2E8-43F9-A714-FF9C42B53428}" sibTransId="{7C839C6C-3AED-4DED-B512-FDBCF271FB49}"/>
    <dgm:cxn modelId="{A4CC5ED7-3B9C-4A67-BE81-0C5BACEAC43D}" srcId="{711E6AF5-79F5-4B91-84F4-3CC0B84006B2}" destId="{60ABE69F-5D66-473C-855B-521B4D7C35CA}" srcOrd="0" destOrd="0" parTransId="{CF5A9D0C-12B6-45D2-9D04-3BD2D126ED7C}" sibTransId="{2C0B1F10-C588-47C1-85CB-09DBA81D2215}"/>
    <dgm:cxn modelId="{9C1DBC35-0BCF-48EB-A2D9-7E1D53043A39}" type="presOf" srcId="{49DBDFEB-0F26-4B48-8998-9FC86DA8F802}" destId="{30E359C2-75AC-49D0-B1BC-16F763BC1100}" srcOrd="1" destOrd="0" presId="urn:microsoft.com/office/officeart/2005/8/layout/orgChart1"/>
    <dgm:cxn modelId="{05AFF536-E37D-49C2-B383-639120BB64B1}" type="presOf" srcId="{E08B5C92-9FBC-4FA6-8C1F-9ECDEBE1C53A}" destId="{1BFC17EB-DBEB-4B63-85E6-A0338959780C}" srcOrd="1" destOrd="0" presId="urn:microsoft.com/office/officeart/2005/8/layout/orgChart1"/>
    <dgm:cxn modelId="{BC26469A-2A34-4416-88AC-1F726EC33042}" type="presOf" srcId="{60ABE69F-5D66-473C-855B-521B4D7C35CA}" destId="{A85633DC-F420-4AAD-90D3-4450F2A1D27C}" srcOrd="1" destOrd="0" presId="urn:microsoft.com/office/officeart/2005/8/layout/orgChart1"/>
    <dgm:cxn modelId="{78342B72-821D-4A7E-9A4D-FE64A758292E}" type="presOf" srcId="{70E3BC99-F242-41ED-BEA8-F9B9EAE2359F}" destId="{E8BE2B4D-447D-4519-BDE2-6AC80B631011}" srcOrd="1" destOrd="0" presId="urn:microsoft.com/office/officeart/2005/8/layout/orgChart1"/>
    <dgm:cxn modelId="{690EEEC5-3E85-425E-9801-95AF1EBF2CDC}" type="presParOf" srcId="{7988D30D-A18F-4F53-AFEC-A236F7882037}" destId="{9DFB53DD-97A4-464E-AF46-8E46B079EF80}" srcOrd="0" destOrd="0" presId="urn:microsoft.com/office/officeart/2005/8/layout/orgChart1"/>
    <dgm:cxn modelId="{465053E3-773D-41F1-AE08-64CBA0413282}" type="presParOf" srcId="{9DFB53DD-97A4-464E-AF46-8E46B079EF80}" destId="{05430C75-227F-40D2-BB06-2E0FD680BCB4}" srcOrd="0" destOrd="0" presId="urn:microsoft.com/office/officeart/2005/8/layout/orgChart1"/>
    <dgm:cxn modelId="{95DEEC73-7B05-4FEB-8CDD-146355541103}" type="presParOf" srcId="{05430C75-227F-40D2-BB06-2E0FD680BCB4}" destId="{BBC8C958-C2B1-441F-A036-BD00C4F38730}" srcOrd="0" destOrd="0" presId="urn:microsoft.com/office/officeart/2005/8/layout/orgChart1"/>
    <dgm:cxn modelId="{7F0A1CE4-A042-4651-9B34-0DBA7FD6C719}" type="presParOf" srcId="{05430C75-227F-40D2-BB06-2E0FD680BCB4}" destId="{A85633DC-F420-4AAD-90D3-4450F2A1D27C}" srcOrd="1" destOrd="0" presId="urn:microsoft.com/office/officeart/2005/8/layout/orgChart1"/>
    <dgm:cxn modelId="{5CB9C6D2-6CFD-4CD4-8F73-30B657658A3E}" type="presParOf" srcId="{9DFB53DD-97A4-464E-AF46-8E46B079EF80}" destId="{1BAB9AD2-DCC2-4DCF-B618-9FAD3DC402B8}" srcOrd="1" destOrd="0" presId="urn:microsoft.com/office/officeart/2005/8/layout/orgChart1"/>
    <dgm:cxn modelId="{C3AFFA89-A48A-49F3-901D-B06984727A08}" type="presParOf" srcId="{1BAB9AD2-DCC2-4DCF-B618-9FAD3DC402B8}" destId="{5DE6D5E3-8591-49EB-86D7-2EAB1B721665}" srcOrd="0" destOrd="0" presId="urn:microsoft.com/office/officeart/2005/8/layout/orgChart1"/>
    <dgm:cxn modelId="{E0E5ECD7-5FA7-4391-A6C2-CFB6B20F740F}" type="presParOf" srcId="{1BAB9AD2-DCC2-4DCF-B618-9FAD3DC402B8}" destId="{D96F81FE-843F-4ADD-B1D3-3340CFAFABB1}" srcOrd="1" destOrd="0" presId="urn:microsoft.com/office/officeart/2005/8/layout/orgChart1"/>
    <dgm:cxn modelId="{9EE50FBA-51B4-4272-B569-089005FEFD74}" type="presParOf" srcId="{D96F81FE-843F-4ADD-B1D3-3340CFAFABB1}" destId="{E67923F3-A13E-48A8-A960-119A5B8EE0A9}" srcOrd="0" destOrd="0" presId="urn:microsoft.com/office/officeart/2005/8/layout/orgChart1"/>
    <dgm:cxn modelId="{C6BF07DA-19EA-4556-83ED-45E4240D02A6}" type="presParOf" srcId="{E67923F3-A13E-48A8-A960-119A5B8EE0A9}" destId="{EB56B056-8AFF-4D9D-9ADA-E368B1D603C3}" srcOrd="0" destOrd="0" presId="urn:microsoft.com/office/officeart/2005/8/layout/orgChart1"/>
    <dgm:cxn modelId="{97EDAE81-6F88-4E03-BEE9-A500FCE91D07}" type="presParOf" srcId="{E67923F3-A13E-48A8-A960-119A5B8EE0A9}" destId="{30E359C2-75AC-49D0-B1BC-16F763BC1100}" srcOrd="1" destOrd="0" presId="urn:microsoft.com/office/officeart/2005/8/layout/orgChart1"/>
    <dgm:cxn modelId="{1DB10ED0-878D-46CE-AA4B-0E2929B7D0CE}" type="presParOf" srcId="{D96F81FE-843F-4ADD-B1D3-3340CFAFABB1}" destId="{B6FBD5C0-BFA8-4086-A23D-6AD9FF95275F}" srcOrd="1" destOrd="0" presId="urn:microsoft.com/office/officeart/2005/8/layout/orgChart1"/>
    <dgm:cxn modelId="{8D2CD7A5-3701-490B-9B51-9A6C9E23F6B0}" type="presParOf" srcId="{D96F81FE-843F-4ADD-B1D3-3340CFAFABB1}" destId="{D8DBA764-18AA-4895-911D-EA158BA287F6}" srcOrd="2" destOrd="0" presId="urn:microsoft.com/office/officeart/2005/8/layout/orgChart1"/>
    <dgm:cxn modelId="{1921D97F-32E5-4E4F-B478-CCD967FA8EAF}" type="presParOf" srcId="{1BAB9AD2-DCC2-4DCF-B618-9FAD3DC402B8}" destId="{488ACB00-EDDE-48A8-81A9-76A3CC46FE88}" srcOrd="2" destOrd="0" presId="urn:microsoft.com/office/officeart/2005/8/layout/orgChart1"/>
    <dgm:cxn modelId="{BB31C47B-8337-478F-B561-61949E36BE23}" type="presParOf" srcId="{1BAB9AD2-DCC2-4DCF-B618-9FAD3DC402B8}" destId="{61F0AE4E-1ACA-4C12-A851-41CEC4B67DE4}" srcOrd="3" destOrd="0" presId="urn:microsoft.com/office/officeart/2005/8/layout/orgChart1"/>
    <dgm:cxn modelId="{990A5C25-E90D-4CF4-A495-449C5DA99964}" type="presParOf" srcId="{61F0AE4E-1ACA-4C12-A851-41CEC4B67DE4}" destId="{16182A76-038D-40B1-B62E-70AA68282116}" srcOrd="0" destOrd="0" presId="urn:microsoft.com/office/officeart/2005/8/layout/orgChart1"/>
    <dgm:cxn modelId="{A1DAE97D-A901-4E1F-8DDB-E46DAC5BB84D}" type="presParOf" srcId="{16182A76-038D-40B1-B62E-70AA68282116}" destId="{E9239D56-90F3-4CFA-B43A-23BF58548BD1}" srcOrd="0" destOrd="0" presId="urn:microsoft.com/office/officeart/2005/8/layout/orgChart1"/>
    <dgm:cxn modelId="{AE76F958-A8D8-459A-A865-0CB4DE52137E}" type="presParOf" srcId="{16182A76-038D-40B1-B62E-70AA68282116}" destId="{1BFC17EB-DBEB-4B63-85E6-A0338959780C}" srcOrd="1" destOrd="0" presId="urn:microsoft.com/office/officeart/2005/8/layout/orgChart1"/>
    <dgm:cxn modelId="{BFDF794D-4AC4-4DFD-ADB3-10FF4B98DDE2}" type="presParOf" srcId="{61F0AE4E-1ACA-4C12-A851-41CEC4B67DE4}" destId="{7D17829C-19AA-4F44-9DEA-3079FCC8396F}" srcOrd="1" destOrd="0" presId="urn:microsoft.com/office/officeart/2005/8/layout/orgChart1"/>
    <dgm:cxn modelId="{6AC87F36-A317-4875-9F6C-E185208655C9}" type="presParOf" srcId="{61F0AE4E-1ACA-4C12-A851-41CEC4B67DE4}" destId="{FE1762DB-0D00-499B-9C93-E49FEFBC6A87}" srcOrd="2" destOrd="0" presId="urn:microsoft.com/office/officeart/2005/8/layout/orgChart1"/>
    <dgm:cxn modelId="{E9789AE4-148B-461E-8167-912ABAB5F407}" type="presParOf" srcId="{1BAB9AD2-DCC2-4DCF-B618-9FAD3DC402B8}" destId="{55BB48FA-85C6-423E-AED9-AAC9AECD2B89}" srcOrd="4" destOrd="0" presId="urn:microsoft.com/office/officeart/2005/8/layout/orgChart1"/>
    <dgm:cxn modelId="{445FA7D1-6248-40DB-95A9-A9882DEAE2B3}" type="presParOf" srcId="{1BAB9AD2-DCC2-4DCF-B618-9FAD3DC402B8}" destId="{9E9A3BB3-1C4A-4DB8-AFDD-1DEA174AB457}" srcOrd="5" destOrd="0" presId="urn:microsoft.com/office/officeart/2005/8/layout/orgChart1"/>
    <dgm:cxn modelId="{3C5631B3-1F6C-4DF5-A459-804266CC5244}" type="presParOf" srcId="{9E9A3BB3-1C4A-4DB8-AFDD-1DEA174AB457}" destId="{8A23BC1B-E8F4-4E8C-B80D-7AC9CA007951}" srcOrd="0" destOrd="0" presId="urn:microsoft.com/office/officeart/2005/8/layout/orgChart1"/>
    <dgm:cxn modelId="{BD6B396B-9CE6-436E-8217-737B704E98E4}" type="presParOf" srcId="{8A23BC1B-E8F4-4E8C-B80D-7AC9CA007951}" destId="{5E016408-1F0B-48E5-A7EC-516C696D5B64}" srcOrd="0" destOrd="0" presId="urn:microsoft.com/office/officeart/2005/8/layout/orgChart1"/>
    <dgm:cxn modelId="{1D4A25C1-1988-42DF-ADDA-C75D8F47838B}" type="presParOf" srcId="{8A23BC1B-E8F4-4E8C-B80D-7AC9CA007951}" destId="{E8BE2B4D-447D-4519-BDE2-6AC80B631011}" srcOrd="1" destOrd="0" presId="urn:microsoft.com/office/officeart/2005/8/layout/orgChart1"/>
    <dgm:cxn modelId="{6DD2F464-E8D0-48EE-9E8B-6F3D711BB9DF}" type="presParOf" srcId="{9E9A3BB3-1C4A-4DB8-AFDD-1DEA174AB457}" destId="{A12E2C44-C09E-426E-B65E-9CA10A11049B}" srcOrd="1" destOrd="0" presId="urn:microsoft.com/office/officeart/2005/8/layout/orgChart1"/>
    <dgm:cxn modelId="{8CFD1D79-85CB-4981-AE8D-5E7A1FD8520A}" type="presParOf" srcId="{9E9A3BB3-1C4A-4DB8-AFDD-1DEA174AB457}" destId="{B2997C20-8C68-4713-939C-9B79D1846096}" srcOrd="2" destOrd="0" presId="urn:microsoft.com/office/officeart/2005/8/layout/orgChart1"/>
    <dgm:cxn modelId="{14C9C6B1-B604-4119-A76D-24BD6CEB32C0}" type="presParOf" srcId="{9DFB53DD-97A4-464E-AF46-8E46B079EF80}" destId="{EE1E38B7-5AB5-4175-B904-C3FC199B0B8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FC403B-EA48-4D5A-920C-9DED21231985}" type="doc">
      <dgm:prSet loTypeId="urn:microsoft.com/office/officeart/2005/8/layout/hierarchy3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D52A1AA-6946-4AC5-98DA-DFEBCAC9EF6C}">
      <dgm:prSet phldrT="[Текст]" custT="1"/>
      <dgm:spPr>
        <a:xfrm>
          <a:off x="140538" y="5030"/>
          <a:ext cx="3579300" cy="1201042"/>
        </a:xfrm>
      </dgm:spPr>
      <dgm:t>
        <a:bodyPr/>
        <a:lstStyle/>
        <a:p>
          <a:r>
            <a:rPr lang="ru-RU" sz="2400" smtClean="0">
              <a:latin typeface="Times New Roman" pitchFamily="18" charset="0"/>
              <a:ea typeface="+mn-ea"/>
              <a:cs typeface="Times New Roman" pitchFamily="18" charset="0"/>
            </a:rPr>
            <a:t>содержание учебных заданий</a:t>
          </a:r>
          <a:endParaRPr lang="ru-RU" sz="2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6C64DCFA-F64F-441E-914D-0AE93597E5D7}" type="parTrans" cxnId="{8AC91477-69FA-4B4B-BF80-454B94ACF45C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9BD1864-931B-49D2-A796-39F27EC86AA9}" type="sibTrans" cxnId="{8AC91477-69FA-4B4B-BF80-454B94ACF45C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EDB60BB-70C1-44EE-859D-89FD38A599F1}">
      <dgm:prSet phldrT="[Текст]" custT="1"/>
      <dgm:spPr>
        <a:xfrm>
          <a:off x="856398" y="1506334"/>
          <a:ext cx="2809518" cy="724649"/>
        </a:xfrm>
      </dgm:spPr>
      <dgm:t>
        <a:bodyPr/>
        <a:lstStyle/>
        <a:p>
          <a:r>
            <a:rPr lang="ru-RU" sz="2400" smtClean="0">
              <a:latin typeface="Times New Roman" pitchFamily="18" charset="0"/>
              <a:ea typeface="+mn-ea"/>
              <a:cs typeface="Times New Roman" pitchFamily="18" charset="0"/>
            </a:rPr>
            <a:t>по уровню творчества</a:t>
          </a:r>
          <a:endParaRPr lang="ru-RU" sz="2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62645D2A-6E17-4E38-9FE2-D034E53F0A55}" type="parTrans" cxnId="{E72F1722-D5DA-48E0-85B5-207394155BD6}">
      <dgm:prSet/>
      <dgm:spPr>
        <a:xfrm>
          <a:off x="498468" y="1206073"/>
          <a:ext cx="357930" cy="662585"/>
        </a:xfrm>
      </dgm:spPr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0400870-EE07-4839-8768-B3739C935F36}" type="sibTrans" cxnId="{E72F1722-D5DA-48E0-85B5-207394155BD6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8F74A3-6D07-4F13-A45D-808466145E8E}">
      <dgm:prSet phldrT="[Текст]" custT="1"/>
      <dgm:spPr>
        <a:xfrm>
          <a:off x="4320359" y="5030"/>
          <a:ext cx="4091016" cy="1201042"/>
        </a:xfrm>
      </dgm:spPr>
      <dgm:t>
        <a:bodyPr/>
        <a:lstStyle/>
        <a:p>
          <a:r>
            <a:rPr lang="ru-RU" sz="2400" smtClean="0">
              <a:latin typeface="Times New Roman" pitchFamily="18" charset="0"/>
              <a:ea typeface="+mn-ea"/>
              <a:cs typeface="Times New Roman" pitchFamily="18" charset="0"/>
            </a:rPr>
            <a:t>способы организации работы учащихся</a:t>
          </a:r>
          <a:endParaRPr lang="ru-RU" sz="2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30E3B7A9-DC83-413A-8D9F-67CB97AE2027}" type="parTrans" cxnId="{82AFBF57-2E87-4EE4-93A4-D5E316A06C0C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49508DA-E05D-4FFC-B2B0-03CA2EB49AD3}" type="sibTrans" cxnId="{82AFBF57-2E87-4EE4-93A4-D5E316A06C0C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9B8B04C-859A-4A78-8B5A-CCF1914BA9B8}">
      <dgm:prSet phldrT="[Текст]" custT="1"/>
      <dgm:spPr>
        <a:xfrm>
          <a:off x="5138563" y="1506334"/>
          <a:ext cx="3536043" cy="1201042"/>
        </a:xfrm>
      </dgm:spPr>
      <dgm:t>
        <a:bodyPr/>
        <a:lstStyle/>
        <a:p>
          <a:r>
            <a:rPr lang="ru-RU" sz="2400" smtClean="0">
              <a:latin typeface="Times New Roman" pitchFamily="18" charset="0"/>
              <a:ea typeface="+mn-ea"/>
              <a:cs typeface="Times New Roman" pitchFamily="18" charset="0"/>
            </a:rPr>
            <a:t>по степени самостоятельности учащихся</a:t>
          </a:r>
          <a:endParaRPr lang="ru-RU" sz="2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F7F19F4E-79E3-4F01-BE9D-84481A766A33}" type="parTrans" cxnId="{08F3614F-6BA9-460B-96CC-6AA34E4AB7B6}">
      <dgm:prSet/>
      <dgm:spPr>
        <a:xfrm>
          <a:off x="4729461" y="1206073"/>
          <a:ext cx="409101" cy="900782"/>
        </a:xfrm>
      </dgm:spPr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E09B581-BF15-4816-B501-0F3F60E646BC}" type="sibTrans" cxnId="{08F3614F-6BA9-460B-96CC-6AA34E4AB7B6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31F89FF-A905-46C4-AECE-5731306226AB}">
      <dgm:prSet phldrT="[Текст]" custT="1"/>
      <dgm:spPr>
        <a:xfrm>
          <a:off x="5138563" y="3007638"/>
          <a:ext cx="3864898" cy="1201042"/>
        </a:xfrm>
      </dgm:spPr>
      <dgm:t>
        <a:bodyPr/>
        <a:lstStyle/>
        <a:p>
          <a:r>
            <a:rPr lang="ru-RU" sz="2400" dirty="0" smtClean="0">
              <a:latin typeface="Times New Roman" pitchFamily="18" charset="0"/>
              <a:ea typeface="+mn-ea"/>
              <a:cs typeface="Times New Roman" pitchFamily="18" charset="0"/>
            </a:rPr>
            <a:t>по степени и характеру помощи учащимся</a:t>
          </a:r>
          <a:endParaRPr lang="ru-RU" sz="2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6C00E332-9984-40A4-8369-2D25CA42B022}" type="parTrans" cxnId="{20F1EE18-9B76-46FF-BD40-4865F839DB76}">
      <dgm:prSet/>
      <dgm:spPr>
        <a:xfrm>
          <a:off x="4729461" y="1206073"/>
          <a:ext cx="409101" cy="2402085"/>
        </a:xfrm>
      </dgm:spPr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1348E5B-E526-4DD8-9682-BD0F7C2D6898}" type="sibTrans" cxnId="{20F1EE18-9B76-46FF-BD40-4865F839DB76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307DC29-F381-492E-82A7-CB93780EC701}">
      <dgm:prSet custT="1"/>
      <dgm:spPr>
        <a:xfrm>
          <a:off x="856398" y="4110796"/>
          <a:ext cx="2639469" cy="1201042"/>
        </a:xfrm>
      </dgm:spPr>
      <dgm:t>
        <a:bodyPr/>
        <a:lstStyle/>
        <a:p>
          <a:r>
            <a:rPr lang="ru-RU" sz="2400" smtClean="0">
              <a:latin typeface="Times New Roman" pitchFamily="18" charset="0"/>
              <a:ea typeface="+mn-ea"/>
              <a:cs typeface="Times New Roman" pitchFamily="18" charset="0"/>
            </a:rPr>
            <a:t>по объему</a:t>
          </a:r>
          <a:endParaRPr lang="ru-RU" sz="2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A79DBB95-B31D-462E-A3F4-3BCE2FE95B6D}" type="parTrans" cxnId="{81995D54-26AA-4576-BCAF-3E5DB121460B}">
      <dgm:prSet/>
      <dgm:spPr>
        <a:xfrm>
          <a:off x="498468" y="1206073"/>
          <a:ext cx="357930" cy="3505243"/>
        </a:xfrm>
      </dgm:spPr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B64F47-D2AC-4107-B5F3-963A83BD7477}" type="sibTrans" cxnId="{81995D54-26AA-4576-BCAF-3E5DB121460B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8730C82-A1C8-4EF4-917F-29CBB03AF5EB}">
      <dgm:prSet custT="1"/>
      <dgm:spPr>
        <a:xfrm>
          <a:off x="856398" y="2531244"/>
          <a:ext cx="2669390" cy="1279290"/>
        </a:xfrm>
      </dgm:spPr>
      <dgm:t>
        <a:bodyPr/>
        <a:lstStyle/>
        <a:p>
          <a:r>
            <a:rPr lang="ru-RU" sz="2400" dirty="0" smtClean="0">
              <a:latin typeface="Times New Roman" pitchFamily="18" charset="0"/>
              <a:ea typeface="+mn-ea"/>
              <a:cs typeface="Times New Roman" pitchFamily="18" charset="0"/>
            </a:rPr>
            <a:t>по уровню трудности</a:t>
          </a:r>
          <a:endParaRPr lang="ru-RU" sz="2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539CD21F-C320-42FC-8D8C-3492852E763D}" type="parTrans" cxnId="{ACB50373-63EB-4A73-8258-60B91A200E60}">
      <dgm:prSet/>
      <dgm:spPr>
        <a:xfrm>
          <a:off x="498468" y="1206073"/>
          <a:ext cx="357930" cy="1964816"/>
        </a:xfrm>
      </dgm:spPr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D656B39-D9D6-4944-B5D1-BEA6EF26246C}" type="sibTrans" cxnId="{ACB50373-63EB-4A73-8258-60B91A200E60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EA6D655-32D0-4777-9FDC-154886AA80B0}">
      <dgm:prSet custT="1"/>
      <dgm:spPr>
        <a:xfrm>
          <a:off x="5138563" y="4508942"/>
          <a:ext cx="3825273" cy="1201042"/>
        </a:xfrm>
      </dgm:spPr>
      <dgm:t>
        <a:bodyPr/>
        <a:lstStyle/>
        <a:p>
          <a:r>
            <a:rPr lang="ru-RU" sz="2400" smtClean="0">
              <a:latin typeface="Times New Roman" pitchFamily="18" charset="0"/>
              <a:ea typeface="+mn-ea"/>
              <a:cs typeface="Times New Roman" pitchFamily="18" charset="0"/>
            </a:rPr>
            <a:t>по характеру учебных действий</a:t>
          </a:r>
          <a:endParaRPr lang="ru-RU" sz="2400" dirty="0">
            <a:latin typeface="Times New Roman" pitchFamily="18" charset="0"/>
            <a:ea typeface="+mn-ea"/>
            <a:cs typeface="Times New Roman" pitchFamily="18" charset="0"/>
          </a:endParaRPr>
        </a:p>
      </dgm:t>
    </dgm:pt>
    <dgm:pt modelId="{FBF72FC0-1375-4491-AB50-ACF91C3A89BC}" type="parTrans" cxnId="{D1369F54-3495-4CA5-9ED6-F769F517AF2E}">
      <dgm:prSet/>
      <dgm:spPr>
        <a:xfrm>
          <a:off x="4729461" y="1206073"/>
          <a:ext cx="409101" cy="3903389"/>
        </a:xfrm>
      </dgm:spPr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40C34B0-AB97-4772-9FEE-19AF48EDB044}" type="sibTrans" cxnId="{D1369F54-3495-4CA5-9ED6-F769F517AF2E}">
      <dgm:prSet/>
      <dgm:spPr/>
      <dgm:t>
        <a:bodyPr/>
        <a:lstStyle/>
        <a:p>
          <a:endParaRPr lang="ru-RU" sz="240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568B74F-71E9-4AC3-9533-42AA6047AE28}" type="pres">
      <dgm:prSet presAssocID="{EAFC403B-EA48-4D5A-920C-9DED2123198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21E3986-595F-41E0-AD49-1A80AA5E83D6}" type="pres">
      <dgm:prSet presAssocID="{ED52A1AA-6946-4AC5-98DA-DFEBCAC9EF6C}" presName="root" presStyleCnt="0"/>
      <dgm:spPr/>
      <dgm:t>
        <a:bodyPr/>
        <a:lstStyle/>
        <a:p>
          <a:endParaRPr lang="ru-RU"/>
        </a:p>
      </dgm:t>
    </dgm:pt>
    <dgm:pt modelId="{4C9B46E7-637D-4C02-AC2D-2A6600EBD401}" type="pres">
      <dgm:prSet presAssocID="{ED52A1AA-6946-4AC5-98DA-DFEBCAC9EF6C}" presName="rootComposite" presStyleCnt="0"/>
      <dgm:spPr/>
      <dgm:t>
        <a:bodyPr/>
        <a:lstStyle/>
        <a:p>
          <a:endParaRPr lang="ru-RU"/>
        </a:p>
      </dgm:t>
    </dgm:pt>
    <dgm:pt modelId="{2C018B66-F8D3-4D72-AB16-86E17EE0D8E9}" type="pres">
      <dgm:prSet presAssocID="{ED52A1AA-6946-4AC5-98DA-DFEBCAC9EF6C}" presName="rootText" presStyleLbl="node1" presStyleIdx="0" presStyleCnt="2" custScaleX="149008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C9D6441D-0CB9-4D8A-AA34-5D7E69ACA383}" type="pres">
      <dgm:prSet presAssocID="{ED52A1AA-6946-4AC5-98DA-DFEBCAC9EF6C}" presName="rootConnector" presStyleLbl="node1" presStyleIdx="0" presStyleCnt="2"/>
      <dgm:spPr/>
      <dgm:t>
        <a:bodyPr/>
        <a:lstStyle/>
        <a:p>
          <a:endParaRPr lang="ru-RU"/>
        </a:p>
      </dgm:t>
    </dgm:pt>
    <dgm:pt modelId="{FC978CF5-D478-4937-A285-10E4A4A50313}" type="pres">
      <dgm:prSet presAssocID="{ED52A1AA-6946-4AC5-98DA-DFEBCAC9EF6C}" presName="childShape" presStyleCnt="0"/>
      <dgm:spPr/>
      <dgm:t>
        <a:bodyPr/>
        <a:lstStyle/>
        <a:p>
          <a:endParaRPr lang="ru-RU"/>
        </a:p>
      </dgm:t>
    </dgm:pt>
    <dgm:pt modelId="{1B5EB6CC-8E7D-419A-AEE1-D21F129368E7}" type="pres">
      <dgm:prSet presAssocID="{62645D2A-6E17-4E38-9FE2-D034E53F0A55}" presName="Name13" presStyleLbl="parChTrans1D2" presStyleIdx="0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2585"/>
              </a:lnTo>
              <a:lnTo>
                <a:pt x="357930" y="662585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3406A8BB-31D4-411D-BDF7-A1F0026D7E56}" type="pres">
      <dgm:prSet presAssocID="{9EDB60BB-70C1-44EE-859D-89FD38A599F1}" presName="childText" presStyleLbl="bgAcc1" presStyleIdx="0" presStyleCnt="6" custScaleX="146202" custScaleY="6033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A98DDAE-4EA2-4374-955C-BCC5FBF0F762}" type="pres">
      <dgm:prSet presAssocID="{539CD21F-C320-42FC-8D8C-3492852E763D}" presName="Name13" presStyleLbl="parChTrans1D2" presStyleIdx="1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4816"/>
              </a:lnTo>
              <a:lnTo>
                <a:pt x="357930" y="1964816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456BC11D-7FC1-4052-8A35-4CBC94D2D1D4}" type="pres">
      <dgm:prSet presAssocID="{38730C82-A1C8-4EF4-917F-29CBB03AF5EB}" presName="childText" presStyleLbl="bgAcc1" presStyleIdx="1" presStyleCnt="6" custScaleX="138910" custScaleY="106515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8C048C30-D618-4B4C-A4F4-C5FD5771B502}" type="pres">
      <dgm:prSet presAssocID="{A79DBB95-B31D-462E-A3F4-3BCE2FE95B6D}" presName="Name13" presStyleLbl="parChTrans1D2" presStyleIdx="2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5243"/>
              </a:lnTo>
              <a:lnTo>
                <a:pt x="357930" y="3505243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1C5BE7D9-F88B-4781-81BC-47EB14CAEDF6}" type="pres">
      <dgm:prSet presAssocID="{5307DC29-F381-492E-82A7-CB93780EC701}" presName="childText" presStyleLbl="bgAcc1" presStyleIdx="2" presStyleCnt="6" custScaleX="137353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DA3955BC-27CB-4F02-AE75-A97AE0EC942A}" type="pres">
      <dgm:prSet presAssocID="{1F8F74A3-6D07-4F13-A45D-808466145E8E}" presName="root" presStyleCnt="0"/>
      <dgm:spPr/>
      <dgm:t>
        <a:bodyPr/>
        <a:lstStyle/>
        <a:p>
          <a:endParaRPr lang="ru-RU"/>
        </a:p>
      </dgm:t>
    </dgm:pt>
    <dgm:pt modelId="{DC28D7A4-69B7-4F96-ADE7-14BDD38E0EC9}" type="pres">
      <dgm:prSet presAssocID="{1F8F74A3-6D07-4F13-A45D-808466145E8E}" presName="rootComposite" presStyleCnt="0"/>
      <dgm:spPr/>
      <dgm:t>
        <a:bodyPr/>
        <a:lstStyle/>
        <a:p>
          <a:endParaRPr lang="ru-RU"/>
        </a:p>
      </dgm:t>
    </dgm:pt>
    <dgm:pt modelId="{C2613534-E5B6-4332-9A44-4B6C628A71CB}" type="pres">
      <dgm:prSet presAssocID="{1F8F74A3-6D07-4F13-A45D-808466145E8E}" presName="rootText" presStyleLbl="node1" presStyleIdx="1" presStyleCnt="2" custScaleX="170311" custLinFactNeighborX="366" custLinFactNeighborY="1685"/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D6292B57-B423-4CA3-8C66-3ACEB6587BA4}" type="pres">
      <dgm:prSet presAssocID="{1F8F74A3-6D07-4F13-A45D-808466145E8E}" presName="rootConnector" presStyleLbl="node1" presStyleIdx="1" presStyleCnt="2"/>
      <dgm:spPr/>
      <dgm:t>
        <a:bodyPr/>
        <a:lstStyle/>
        <a:p>
          <a:endParaRPr lang="ru-RU"/>
        </a:p>
      </dgm:t>
    </dgm:pt>
    <dgm:pt modelId="{AFB81568-70BF-48A0-B8D3-8A18E6C2E30D}" type="pres">
      <dgm:prSet presAssocID="{1F8F74A3-6D07-4F13-A45D-808466145E8E}" presName="childShape" presStyleCnt="0"/>
      <dgm:spPr/>
      <dgm:t>
        <a:bodyPr/>
        <a:lstStyle/>
        <a:p>
          <a:endParaRPr lang="ru-RU"/>
        </a:p>
      </dgm:t>
    </dgm:pt>
    <dgm:pt modelId="{5CFE0F7F-1C0F-4F8C-8F99-3E6E5168EC23}" type="pres">
      <dgm:prSet presAssocID="{F7F19F4E-79E3-4F01-BE9D-84481A766A33}" presName="Name13" presStyleLbl="parChTrans1D2" presStyleIdx="3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0782"/>
              </a:lnTo>
              <a:lnTo>
                <a:pt x="409101" y="900782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7677C239-8FA4-4161-A0F7-E3D6060D3FC7}" type="pres">
      <dgm:prSet presAssocID="{B9B8B04C-859A-4A78-8B5A-CCF1914BA9B8}" presName="childText" presStyleLbl="bgAcc1" presStyleIdx="3" presStyleCnt="6" custScaleX="184009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EC949242-2805-483E-AF24-E97B8907CA48}" type="pres">
      <dgm:prSet presAssocID="{6C00E332-9984-40A4-8369-2D25CA42B022}" presName="Name13" presStyleLbl="parChTrans1D2" presStyleIdx="4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2085"/>
              </a:lnTo>
              <a:lnTo>
                <a:pt x="409101" y="2402085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C67B34BC-77A2-4500-AD84-2AD98751C591}" type="pres">
      <dgm:prSet presAssocID="{231F89FF-A905-46C4-AECE-5731306226AB}" presName="childText" presStyleLbl="bgAcc1" presStyleIdx="4" presStyleCnt="6" custScaleX="201122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  <dgm:pt modelId="{953F5B2D-F898-4E69-9B2F-9E061B7AFAB5}" type="pres">
      <dgm:prSet presAssocID="{FBF72FC0-1375-4491-AB50-ACF91C3A89BC}" presName="Name13" presStyleLbl="parChTrans1D2" presStyleIdx="5" presStyleCnt="6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3389"/>
              </a:lnTo>
              <a:lnTo>
                <a:pt x="409101" y="3903389"/>
              </a:lnTo>
            </a:path>
          </a:pathLst>
        </a:custGeom>
      </dgm:spPr>
      <dgm:t>
        <a:bodyPr/>
        <a:lstStyle/>
        <a:p>
          <a:endParaRPr lang="ru-RU"/>
        </a:p>
      </dgm:t>
    </dgm:pt>
    <dgm:pt modelId="{ED3F8C8B-64CF-4BD3-AD61-68E001134D6E}" type="pres">
      <dgm:prSet presAssocID="{2EA6D655-32D0-4777-9FDC-154886AA80B0}" presName="childText" presStyleLbl="bgAcc1" presStyleIdx="5" presStyleCnt="6" custScaleX="199060" custScaleY="75168">
        <dgm:presLayoutVars>
          <dgm:bulletEnabled val="1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ru-RU"/>
        </a:p>
      </dgm:t>
    </dgm:pt>
  </dgm:ptLst>
  <dgm:cxnLst>
    <dgm:cxn modelId="{329E4A04-9383-4BEF-9950-613779DB857D}" type="presOf" srcId="{6C00E332-9984-40A4-8369-2D25CA42B022}" destId="{EC949242-2805-483E-AF24-E97B8907CA48}" srcOrd="0" destOrd="0" presId="urn:microsoft.com/office/officeart/2005/8/layout/hierarchy3"/>
    <dgm:cxn modelId="{7E0242A1-BD78-4123-8F44-21A18DC816C4}" type="presOf" srcId="{62645D2A-6E17-4E38-9FE2-D034E53F0A55}" destId="{1B5EB6CC-8E7D-419A-AEE1-D21F129368E7}" srcOrd="0" destOrd="0" presId="urn:microsoft.com/office/officeart/2005/8/layout/hierarchy3"/>
    <dgm:cxn modelId="{DF72E9AC-9DE7-4A14-B34A-0068DBE525A4}" type="presOf" srcId="{9EDB60BB-70C1-44EE-859D-89FD38A599F1}" destId="{3406A8BB-31D4-411D-BDF7-A1F0026D7E56}" srcOrd="0" destOrd="0" presId="urn:microsoft.com/office/officeart/2005/8/layout/hierarchy3"/>
    <dgm:cxn modelId="{D1369F54-3495-4CA5-9ED6-F769F517AF2E}" srcId="{1F8F74A3-6D07-4F13-A45D-808466145E8E}" destId="{2EA6D655-32D0-4777-9FDC-154886AA80B0}" srcOrd="2" destOrd="0" parTransId="{FBF72FC0-1375-4491-AB50-ACF91C3A89BC}" sibTransId="{340C34B0-AB97-4772-9FEE-19AF48EDB044}"/>
    <dgm:cxn modelId="{ACB50373-63EB-4A73-8258-60B91A200E60}" srcId="{ED52A1AA-6946-4AC5-98DA-DFEBCAC9EF6C}" destId="{38730C82-A1C8-4EF4-917F-29CBB03AF5EB}" srcOrd="1" destOrd="0" parTransId="{539CD21F-C320-42FC-8D8C-3492852E763D}" sibTransId="{9D656B39-D9D6-4944-B5D1-BEA6EF26246C}"/>
    <dgm:cxn modelId="{E04728C6-EFAC-4184-B7E5-B4E0D3B680DF}" type="presOf" srcId="{2EA6D655-32D0-4777-9FDC-154886AA80B0}" destId="{ED3F8C8B-64CF-4BD3-AD61-68E001134D6E}" srcOrd="0" destOrd="0" presId="urn:microsoft.com/office/officeart/2005/8/layout/hierarchy3"/>
    <dgm:cxn modelId="{E72F1722-D5DA-48E0-85B5-207394155BD6}" srcId="{ED52A1AA-6946-4AC5-98DA-DFEBCAC9EF6C}" destId="{9EDB60BB-70C1-44EE-859D-89FD38A599F1}" srcOrd="0" destOrd="0" parTransId="{62645D2A-6E17-4E38-9FE2-D034E53F0A55}" sibTransId="{A0400870-EE07-4839-8768-B3739C935F36}"/>
    <dgm:cxn modelId="{81995D54-26AA-4576-BCAF-3E5DB121460B}" srcId="{ED52A1AA-6946-4AC5-98DA-DFEBCAC9EF6C}" destId="{5307DC29-F381-492E-82A7-CB93780EC701}" srcOrd="2" destOrd="0" parTransId="{A79DBB95-B31D-462E-A3F4-3BCE2FE95B6D}" sibTransId="{BAB64F47-D2AC-4107-B5F3-963A83BD7477}"/>
    <dgm:cxn modelId="{82AFBF57-2E87-4EE4-93A4-D5E316A06C0C}" srcId="{EAFC403B-EA48-4D5A-920C-9DED21231985}" destId="{1F8F74A3-6D07-4F13-A45D-808466145E8E}" srcOrd="1" destOrd="0" parTransId="{30E3B7A9-DC83-413A-8D9F-67CB97AE2027}" sibTransId="{D49508DA-E05D-4FFC-B2B0-03CA2EB49AD3}"/>
    <dgm:cxn modelId="{4933B43D-8D8C-4117-9818-1F2596C33807}" type="presOf" srcId="{ED52A1AA-6946-4AC5-98DA-DFEBCAC9EF6C}" destId="{C9D6441D-0CB9-4D8A-AA34-5D7E69ACA383}" srcOrd="1" destOrd="0" presId="urn:microsoft.com/office/officeart/2005/8/layout/hierarchy3"/>
    <dgm:cxn modelId="{15147DEF-5363-45FE-AC20-EEF2E87E48DA}" type="presOf" srcId="{B9B8B04C-859A-4A78-8B5A-CCF1914BA9B8}" destId="{7677C239-8FA4-4161-A0F7-E3D6060D3FC7}" srcOrd="0" destOrd="0" presId="urn:microsoft.com/office/officeart/2005/8/layout/hierarchy3"/>
    <dgm:cxn modelId="{D577B761-9B9D-4141-ABAA-28FF50CEC18D}" type="presOf" srcId="{1F8F74A3-6D07-4F13-A45D-808466145E8E}" destId="{C2613534-E5B6-4332-9A44-4B6C628A71CB}" srcOrd="0" destOrd="0" presId="urn:microsoft.com/office/officeart/2005/8/layout/hierarchy3"/>
    <dgm:cxn modelId="{08F3614F-6BA9-460B-96CC-6AA34E4AB7B6}" srcId="{1F8F74A3-6D07-4F13-A45D-808466145E8E}" destId="{B9B8B04C-859A-4A78-8B5A-CCF1914BA9B8}" srcOrd="0" destOrd="0" parTransId="{F7F19F4E-79E3-4F01-BE9D-84481A766A33}" sibTransId="{DE09B581-BF15-4816-B501-0F3F60E646BC}"/>
    <dgm:cxn modelId="{3CDEDDE7-1B2B-4068-B96A-ACAF44869E21}" type="presOf" srcId="{F7F19F4E-79E3-4F01-BE9D-84481A766A33}" destId="{5CFE0F7F-1C0F-4F8C-8F99-3E6E5168EC23}" srcOrd="0" destOrd="0" presId="urn:microsoft.com/office/officeart/2005/8/layout/hierarchy3"/>
    <dgm:cxn modelId="{8BCE476A-E245-4CCA-A82D-F5F0C93E1CBF}" type="presOf" srcId="{38730C82-A1C8-4EF4-917F-29CBB03AF5EB}" destId="{456BC11D-7FC1-4052-8A35-4CBC94D2D1D4}" srcOrd="0" destOrd="0" presId="urn:microsoft.com/office/officeart/2005/8/layout/hierarchy3"/>
    <dgm:cxn modelId="{B5422552-89B3-416A-9C17-A65FC7F07B43}" type="presOf" srcId="{EAFC403B-EA48-4D5A-920C-9DED21231985}" destId="{4568B74F-71E9-4AC3-9533-42AA6047AE28}" srcOrd="0" destOrd="0" presId="urn:microsoft.com/office/officeart/2005/8/layout/hierarchy3"/>
    <dgm:cxn modelId="{B6D1F5D2-94B2-4422-81E7-42053E707E55}" type="presOf" srcId="{FBF72FC0-1375-4491-AB50-ACF91C3A89BC}" destId="{953F5B2D-F898-4E69-9B2F-9E061B7AFAB5}" srcOrd="0" destOrd="0" presId="urn:microsoft.com/office/officeart/2005/8/layout/hierarchy3"/>
    <dgm:cxn modelId="{FC22FA12-4C50-45B9-A812-55A52321006F}" type="presOf" srcId="{A79DBB95-B31D-462E-A3F4-3BCE2FE95B6D}" destId="{8C048C30-D618-4B4C-A4F4-C5FD5771B502}" srcOrd="0" destOrd="0" presId="urn:microsoft.com/office/officeart/2005/8/layout/hierarchy3"/>
    <dgm:cxn modelId="{C838A14B-0942-4B28-8FE9-B1A38E019B23}" type="presOf" srcId="{1F8F74A3-6D07-4F13-A45D-808466145E8E}" destId="{D6292B57-B423-4CA3-8C66-3ACEB6587BA4}" srcOrd="1" destOrd="0" presId="urn:microsoft.com/office/officeart/2005/8/layout/hierarchy3"/>
    <dgm:cxn modelId="{03630CD7-2D67-4CB5-8876-6BDF6F83F447}" type="presOf" srcId="{539CD21F-C320-42FC-8D8C-3492852E763D}" destId="{EA98DDAE-4EA2-4374-955C-BCC5FBF0F762}" srcOrd="0" destOrd="0" presId="urn:microsoft.com/office/officeart/2005/8/layout/hierarchy3"/>
    <dgm:cxn modelId="{009DBE92-C3B5-402F-B5DA-363A2AB22024}" type="presOf" srcId="{5307DC29-F381-492E-82A7-CB93780EC701}" destId="{1C5BE7D9-F88B-4781-81BC-47EB14CAEDF6}" srcOrd="0" destOrd="0" presId="urn:microsoft.com/office/officeart/2005/8/layout/hierarchy3"/>
    <dgm:cxn modelId="{760B345F-D511-4A21-A8C9-2CDAC959AB88}" type="presOf" srcId="{ED52A1AA-6946-4AC5-98DA-DFEBCAC9EF6C}" destId="{2C018B66-F8D3-4D72-AB16-86E17EE0D8E9}" srcOrd="0" destOrd="0" presId="urn:microsoft.com/office/officeart/2005/8/layout/hierarchy3"/>
    <dgm:cxn modelId="{8AC91477-69FA-4B4B-BF80-454B94ACF45C}" srcId="{EAFC403B-EA48-4D5A-920C-9DED21231985}" destId="{ED52A1AA-6946-4AC5-98DA-DFEBCAC9EF6C}" srcOrd="0" destOrd="0" parTransId="{6C64DCFA-F64F-441E-914D-0AE93597E5D7}" sibTransId="{99BD1864-931B-49D2-A796-39F27EC86AA9}"/>
    <dgm:cxn modelId="{1F5585A7-4821-458A-9176-11297B40939C}" type="presOf" srcId="{231F89FF-A905-46C4-AECE-5731306226AB}" destId="{C67B34BC-77A2-4500-AD84-2AD98751C591}" srcOrd="0" destOrd="0" presId="urn:microsoft.com/office/officeart/2005/8/layout/hierarchy3"/>
    <dgm:cxn modelId="{20F1EE18-9B76-46FF-BD40-4865F839DB76}" srcId="{1F8F74A3-6D07-4F13-A45D-808466145E8E}" destId="{231F89FF-A905-46C4-AECE-5731306226AB}" srcOrd="1" destOrd="0" parTransId="{6C00E332-9984-40A4-8369-2D25CA42B022}" sibTransId="{B1348E5B-E526-4DD8-9682-BD0F7C2D6898}"/>
    <dgm:cxn modelId="{2A3459A2-E206-4385-A7F9-C929EB854B02}" type="presParOf" srcId="{4568B74F-71E9-4AC3-9533-42AA6047AE28}" destId="{421E3986-595F-41E0-AD49-1A80AA5E83D6}" srcOrd="0" destOrd="0" presId="urn:microsoft.com/office/officeart/2005/8/layout/hierarchy3"/>
    <dgm:cxn modelId="{D023B4BE-61DD-4269-8D09-63050592C5AB}" type="presParOf" srcId="{421E3986-595F-41E0-AD49-1A80AA5E83D6}" destId="{4C9B46E7-637D-4C02-AC2D-2A6600EBD401}" srcOrd="0" destOrd="0" presId="urn:microsoft.com/office/officeart/2005/8/layout/hierarchy3"/>
    <dgm:cxn modelId="{D65C927B-80FF-4963-B53E-56DE17765EBD}" type="presParOf" srcId="{4C9B46E7-637D-4C02-AC2D-2A6600EBD401}" destId="{2C018B66-F8D3-4D72-AB16-86E17EE0D8E9}" srcOrd="0" destOrd="0" presId="urn:microsoft.com/office/officeart/2005/8/layout/hierarchy3"/>
    <dgm:cxn modelId="{DFCE0D99-599B-4466-A56A-6E246D0E76CB}" type="presParOf" srcId="{4C9B46E7-637D-4C02-AC2D-2A6600EBD401}" destId="{C9D6441D-0CB9-4D8A-AA34-5D7E69ACA383}" srcOrd="1" destOrd="0" presId="urn:microsoft.com/office/officeart/2005/8/layout/hierarchy3"/>
    <dgm:cxn modelId="{95AFDEE6-D556-44FE-BC7F-AB5B6AFE2A47}" type="presParOf" srcId="{421E3986-595F-41E0-AD49-1A80AA5E83D6}" destId="{FC978CF5-D478-4937-A285-10E4A4A50313}" srcOrd="1" destOrd="0" presId="urn:microsoft.com/office/officeart/2005/8/layout/hierarchy3"/>
    <dgm:cxn modelId="{9F9B584B-0FAD-4351-87C8-E8921D8E7C5B}" type="presParOf" srcId="{FC978CF5-D478-4937-A285-10E4A4A50313}" destId="{1B5EB6CC-8E7D-419A-AEE1-D21F129368E7}" srcOrd="0" destOrd="0" presId="urn:microsoft.com/office/officeart/2005/8/layout/hierarchy3"/>
    <dgm:cxn modelId="{B35877FA-AF8A-4BE7-B42F-39C6BC7C564A}" type="presParOf" srcId="{FC978CF5-D478-4937-A285-10E4A4A50313}" destId="{3406A8BB-31D4-411D-BDF7-A1F0026D7E56}" srcOrd="1" destOrd="0" presId="urn:microsoft.com/office/officeart/2005/8/layout/hierarchy3"/>
    <dgm:cxn modelId="{7838A7CF-3939-4607-BA08-6F2C7C6E719A}" type="presParOf" srcId="{FC978CF5-D478-4937-A285-10E4A4A50313}" destId="{EA98DDAE-4EA2-4374-955C-BCC5FBF0F762}" srcOrd="2" destOrd="0" presId="urn:microsoft.com/office/officeart/2005/8/layout/hierarchy3"/>
    <dgm:cxn modelId="{27FB39FD-F22D-46CB-AD39-284406023F40}" type="presParOf" srcId="{FC978CF5-D478-4937-A285-10E4A4A50313}" destId="{456BC11D-7FC1-4052-8A35-4CBC94D2D1D4}" srcOrd="3" destOrd="0" presId="urn:microsoft.com/office/officeart/2005/8/layout/hierarchy3"/>
    <dgm:cxn modelId="{3DD0A390-BEB8-41B0-9782-AAC9C55C9CDC}" type="presParOf" srcId="{FC978CF5-D478-4937-A285-10E4A4A50313}" destId="{8C048C30-D618-4B4C-A4F4-C5FD5771B502}" srcOrd="4" destOrd="0" presId="urn:microsoft.com/office/officeart/2005/8/layout/hierarchy3"/>
    <dgm:cxn modelId="{AA3929F9-4310-4580-819F-2A6D7ADF93E0}" type="presParOf" srcId="{FC978CF5-D478-4937-A285-10E4A4A50313}" destId="{1C5BE7D9-F88B-4781-81BC-47EB14CAEDF6}" srcOrd="5" destOrd="0" presId="urn:microsoft.com/office/officeart/2005/8/layout/hierarchy3"/>
    <dgm:cxn modelId="{E9367415-3E83-4996-945A-01C680A53394}" type="presParOf" srcId="{4568B74F-71E9-4AC3-9533-42AA6047AE28}" destId="{DA3955BC-27CB-4F02-AE75-A97AE0EC942A}" srcOrd="1" destOrd="0" presId="urn:microsoft.com/office/officeart/2005/8/layout/hierarchy3"/>
    <dgm:cxn modelId="{44CF210F-AB83-4B9A-9458-E82197991612}" type="presParOf" srcId="{DA3955BC-27CB-4F02-AE75-A97AE0EC942A}" destId="{DC28D7A4-69B7-4F96-ADE7-14BDD38E0EC9}" srcOrd="0" destOrd="0" presId="urn:microsoft.com/office/officeart/2005/8/layout/hierarchy3"/>
    <dgm:cxn modelId="{8FE4364C-4AAF-40AE-894D-6F261B006009}" type="presParOf" srcId="{DC28D7A4-69B7-4F96-ADE7-14BDD38E0EC9}" destId="{C2613534-E5B6-4332-9A44-4B6C628A71CB}" srcOrd="0" destOrd="0" presId="urn:microsoft.com/office/officeart/2005/8/layout/hierarchy3"/>
    <dgm:cxn modelId="{68727D47-ECBF-427D-B6E9-B3BA1B237BDE}" type="presParOf" srcId="{DC28D7A4-69B7-4F96-ADE7-14BDD38E0EC9}" destId="{D6292B57-B423-4CA3-8C66-3ACEB6587BA4}" srcOrd="1" destOrd="0" presId="urn:microsoft.com/office/officeart/2005/8/layout/hierarchy3"/>
    <dgm:cxn modelId="{2C4CE432-39B1-4DBF-B650-FB8688640BDD}" type="presParOf" srcId="{DA3955BC-27CB-4F02-AE75-A97AE0EC942A}" destId="{AFB81568-70BF-48A0-B8D3-8A18E6C2E30D}" srcOrd="1" destOrd="0" presId="urn:microsoft.com/office/officeart/2005/8/layout/hierarchy3"/>
    <dgm:cxn modelId="{8EC762AA-1F22-4642-A3E3-A977362EC98C}" type="presParOf" srcId="{AFB81568-70BF-48A0-B8D3-8A18E6C2E30D}" destId="{5CFE0F7F-1C0F-4F8C-8F99-3E6E5168EC23}" srcOrd="0" destOrd="0" presId="urn:microsoft.com/office/officeart/2005/8/layout/hierarchy3"/>
    <dgm:cxn modelId="{E17A078E-79F5-4EEC-99A9-AB7B514F5BC2}" type="presParOf" srcId="{AFB81568-70BF-48A0-B8D3-8A18E6C2E30D}" destId="{7677C239-8FA4-4161-A0F7-E3D6060D3FC7}" srcOrd="1" destOrd="0" presId="urn:microsoft.com/office/officeart/2005/8/layout/hierarchy3"/>
    <dgm:cxn modelId="{82058F2F-3D9B-4851-8B36-4739210BEE33}" type="presParOf" srcId="{AFB81568-70BF-48A0-B8D3-8A18E6C2E30D}" destId="{EC949242-2805-483E-AF24-E97B8907CA48}" srcOrd="2" destOrd="0" presId="urn:microsoft.com/office/officeart/2005/8/layout/hierarchy3"/>
    <dgm:cxn modelId="{5979F05F-D8B9-42CF-9A39-F493DA6ED2CB}" type="presParOf" srcId="{AFB81568-70BF-48A0-B8D3-8A18E6C2E30D}" destId="{C67B34BC-77A2-4500-AD84-2AD98751C591}" srcOrd="3" destOrd="0" presId="urn:microsoft.com/office/officeart/2005/8/layout/hierarchy3"/>
    <dgm:cxn modelId="{C725D396-663C-4E2F-95A8-62F0D325E1B6}" type="presParOf" srcId="{AFB81568-70BF-48A0-B8D3-8A18E6C2E30D}" destId="{953F5B2D-F898-4E69-9B2F-9E061B7AFAB5}" srcOrd="4" destOrd="0" presId="urn:microsoft.com/office/officeart/2005/8/layout/hierarchy3"/>
    <dgm:cxn modelId="{B7E886A6-8DB2-47E6-84B2-80173825AD66}" type="presParOf" srcId="{AFB81568-70BF-48A0-B8D3-8A18E6C2E30D}" destId="{ED3F8C8B-64CF-4BD3-AD61-68E001134D6E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5BB48FA-85C6-423E-AED9-AAC9AECD2B89}">
      <dsp:nvSpPr>
        <dsp:cNvPr id="0" name=""/>
        <dsp:cNvSpPr/>
      </dsp:nvSpPr>
      <dsp:spPr>
        <a:xfrm>
          <a:off x="4168343" y="835509"/>
          <a:ext cx="2884111" cy="11343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30356"/>
              </a:lnTo>
              <a:lnTo>
                <a:pt x="2884111" y="930356"/>
              </a:lnTo>
              <a:lnTo>
                <a:pt x="2884111" y="113437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8ACB00-EDDE-48A8-81A9-76A3CC46FE88}">
      <dsp:nvSpPr>
        <dsp:cNvPr id="0" name=""/>
        <dsp:cNvSpPr/>
      </dsp:nvSpPr>
      <dsp:spPr>
        <a:xfrm>
          <a:off x="4122623" y="835509"/>
          <a:ext cx="91440" cy="11343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30356"/>
              </a:lnTo>
              <a:lnTo>
                <a:pt x="52209" y="930356"/>
              </a:lnTo>
              <a:lnTo>
                <a:pt x="52209" y="113437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E6D5E3-8591-49EB-86D7-2EAB1B721665}">
      <dsp:nvSpPr>
        <dsp:cNvPr id="0" name=""/>
        <dsp:cNvSpPr/>
      </dsp:nvSpPr>
      <dsp:spPr>
        <a:xfrm>
          <a:off x="1298102" y="835509"/>
          <a:ext cx="2870240" cy="1134373"/>
        </a:xfrm>
        <a:custGeom>
          <a:avLst/>
          <a:gdLst/>
          <a:ahLst/>
          <a:cxnLst/>
          <a:rect l="0" t="0" r="0" b="0"/>
          <a:pathLst>
            <a:path>
              <a:moveTo>
                <a:pt x="2870240" y="0"/>
              </a:moveTo>
              <a:lnTo>
                <a:pt x="2870240" y="930356"/>
              </a:lnTo>
              <a:lnTo>
                <a:pt x="0" y="930356"/>
              </a:lnTo>
              <a:lnTo>
                <a:pt x="0" y="113437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C8C958-C2B1-441F-A036-BD00C4F38730}">
      <dsp:nvSpPr>
        <dsp:cNvPr id="0" name=""/>
        <dsp:cNvSpPr/>
      </dsp:nvSpPr>
      <dsp:spPr>
        <a:xfrm>
          <a:off x="1706284" y="258053"/>
          <a:ext cx="4924117" cy="57745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2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Учащиеся  класса</a:t>
          </a:r>
        </a:p>
      </dsp:txBody>
      <dsp:txXfrm>
        <a:off x="1706284" y="258053"/>
        <a:ext cx="4924117" cy="577455"/>
      </dsp:txXfrm>
    </dsp:sp>
    <dsp:sp modelId="{EB56B056-8AFF-4D9D-9ADA-E368B1D603C3}">
      <dsp:nvSpPr>
        <dsp:cNvPr id="0" name=""/>
        <dsp:cNvSpPr/>
      </dsp:nvSpPr>
      <dsp:spPr>
        <a:xfrm>
          <a:off x="0" y="1969883"/>
          <a:ext cx="2596204" cy="14938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Первая группа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учащиеся с низкими учебными способностями</a:t>
          </a:r>
          <a:endParaRPr kumimoji="0" lang="ru-RU" altLang="ru-RU" sz="2400" b="1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0" y="1969883"/>
        <a:ext cx="2596204" cy="1493803"/>
      </dsp:txXfrm>
    </dsp:sp>
    <dsp:sp modelId="{E9239D56-90F3-4CFA-B43A-23BF58548BD1}">
      <dsp:nvSpPr>
        <dsp:cNvPr id="0" name=""/>
        <dsp:cNvSpPr/>
      </dsp:nvSpPr>
      <dsp:spPr>
        <a:xfrm>
          <a:off x="3006262" y="1969883"/>
          <a:ext cx="2337141" cy="15647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Вторая группа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учащиеся со средними способностями</a:t>
          </a:r>
          <a:endParaRPr kumimoji="0" lang="ru-RU" altLang="ru-RU" sz="2400" b="1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006262" y="1969883"/>
        <a:ext cx="2337141" cy="1564713"/>
      </dsp:txXfrm>
    </dsp:sp>
    <dsp:sp modelId="{5E016408-1F0B-48E5-A7EC-516C696D5B64}">
      <dsp:nvSpPr>
        <dsp:cNvPr id="0" name=""/>
        <dsp:cNvSpPr/>
      </dsp:nvSpPr>
      <dsp:spPr>
        <a:xfrm>
          <a:off x="5751438" y="1969883"/>
          <a:ext cx="2602033" cy="156471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kern="1200" cap="none" normalizeH="0" baseline="0" dirty="0" smtClean="0">
              <a:ln/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rPr>
            <a:t>Третья группа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учащиеся с высокими способностями</a:t>
          </a:r>
          <a:endParaRPr kumimoji="0" lang="ru-RU" altLang="ru-RU" sz="2400" b="0" i="0" u="none" strike="noStrike" kern="1200" cap="none" normalizeH="0" baseline="0" dirty="0" smtClean="0">
            <a:ln/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5751438" y="1969883"/>
        <a:ext cx="2602033" cy="156471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C018B66-F8D3-4D72-AB16-86E17EE0D8E9}">
      <dsp:nvSpPr>
        <dsp:cNvPr id="0" name=""/>
        <dsp:cNvSpPr/>
      </dsp:nvSpPr>
      <dsp:spPr>
        <a:xfrm>
          <a:off x="476" y="196075"/>
          <a:ext cx="3445449" cy="115612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ea typeface="+mn-ea"/>
              <a:cs typeface="Times New Roman" pitchFamily="18" charset="0"/>
            </a:rPr>
            <a:t>содержание учебных заданий</a:t>
          </a:r>
          <a:endParaRPr lang="ru-RU" sz="24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76" y="196075"/>
        <a:ext cx="3445449" cy="1156128"/>
      </dsp:txXfrm>
    </dsp:sp>
    <dsp:sp modelId="{1B5EB6CC-8E7D-419A-AEE1-D21F129368E7}">
      <dsp:nvSpPr>
        <dsp:cNvPr id="0" name=""/>
        <dsp:cNvSpPr/>
      </dsp:nvSpPr>
      <dsp:spPr>
        <a:xfrm>
          <a:off x="345021" y="1352204"/>
          <a:ext cx="344544" cy="6378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2585"/>
              </a:lnTo>
              <a:lnTo>
                <a:pt x="357930" y="66258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06A8BB-31D4-411D-BDF7-A1F0026D7E56}">
      <dsp:nvSpPr>
        <dsp:cNvPr id="0" name=""/>
        <dsp:cNvSpPr/>
      </dsp:nvSpPr>
      <dsp:spPr>
        <a:xfrm>
          <a:off x="689566" y="1641236"/>
          <a:ext cx="2704453" cy="6975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ea typeface="+mn-ea"/>
              <a:cs typeface="Times New Roman" pitchFamily="18" charset="0"/>
            </a:rPr>
            <a:t>по уровню творчества</a:t>
          </a:r>
          <a:endParaRPr lang="ru-RU" sz="24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689566" y="1641236"/>
        <a:ext cx="2704453" cy="697550"/>
      </dsp:txXfrm>
    </dsp:sp>
    <dsp:sp modelId="{EA98DDAE-4EA2-4374-955C-BCC5FBF0F762}">
      <dsp:nvSpPr>
        <dsp:cNvPr id="0" name=""/>
        <dsp:cNvSpPr/>
      </dsp:nvSpPr>
      <dsp:spPr>
        <a:xfrm>
          <a:off x="345021" y="1352204"/>
          <a:ext cx="344544" cy="18913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64816"/>
              </a:lnTo>
              <a:lnTo>
                <a:pt x="357930" y="1964816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6BC11D-7FC1-4052-8A35-4CBC94D2D1D4}">
      <dsp:nvSpPr>
        <dsp:cNvPr id="0" name=""/>
        <dsp:cNvSpPr/>
      </dsp:nvSpPr>
      <dsp:spPr>
        <a:xfrm>
          <a:off x="689566" y="2627819"/>
          <a:ext cx="2569565" cy="12314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936304"/>
              <a:satOff val="-1168"/>
              <a:lumOff val="27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ea typeface="+mn-ea"/>
              <a:cs typeface="Times New Roman" pitchFamily="18" charset="0"/>
            </a:rPr>
            <a:t>по уровню трудности</a:t>
          </a:r>
          <a:endParaRPr lang="ru-RU" sz="24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689566" y="2627819"/>
        <a:ext cx="2569565" cy="1231450"/>
      </dsp:txXfrm>
    </dsp:sp>
    <dsp:sp modelId="{8C048C30-D618-4B4C-A4F4-C5FD5771B502}">
      <dsp:nvSpPr>
        <dsp:cNvPr id="0" name=""/>
        <dsp:cNvSpPr/>
      </dsp:nvSpPr>
      <dsp:spPr>
        <a:xfrm>
          <a:off x="345021" y="1352204"/>
          <a:ext cx="344544" cy="33741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05243"/>
              </a:lnTo>
              <a:lnTo>
                <a:pt x="357930" y="3505243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5BE7D9-F88B-4781-81BC-47EB14CAEDF6}">
      <dsp:nvSpPr>
        <dsp:cNvPr id="0" name=""/>
        <dsp:cNvSpPr/>
      </dsp:nvSpPr>
      <dsp:spPr>
        <a:xfrm>
          <a:off x="689566" y="4148302"/>
          <a:ext cx="2540764" cy="1156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1872608"/>
              <a:satOff val="-2336"/>
              <a:lumOff val="54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ea typeface="+mn-ea"/>
              <a:cs typeface="Times New Roman" pitchFamily="18" charset="0"/>
            </a:rPr>
            <a:t>по объему</a:t>
          </a:r>
          <a:endParaRPr lang="ru-RU" sz="24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689566" y="4148302"/>
        <a:ext cx="2540764" cy="1156128"/>
      </dsp:txXfrm>
    </dsp:sp>
    <dsp:sp modelId="{C2613534-E5B6-4332-9A44-4B6C628A71CB}">
      <dsp:nvSpPr>
        <dsp:cNvPr id="0" name=""/>
        <dsp:cNvSpPr/>
      </dsp:nvSpPr>
      <dsp:spPr>
        <a:xfrm>
          <a:off x="4032453" y="215556"/>
          <a:ext cx="3938029" cy="1156128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ea typeface="+mn-ea"/>
              <a:cs typeface="Times New Roman" pitchFamily="18" charset="0"/>
            </a:rPr>
            <a:t>способы организации работы учащихся</a:t>
          </a:r>
          <a:endParaRPr lang="ru-RU" sz="24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032453" y="215556"/>
        <a:ext cx="3938029" cy="1156128"/>
      </dsp:txXfrm>
    </dsp:sp>
    <dsp:sp modelId="{5CFE0F7F-1C0F-4F8C-8F99-3E6E5168EC23}">
      <dsp:nvSpPr>
        <dsp:cNvPr id="0" name=""/>
        <dsp:cNvSpPr/>
      </dsp:nvSpPr>
      <dsp:spPr>
        <a:xfrm>
          <a:off x="4426255" y="1371685"/>
          <a:ext cx="385340" cy="8476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0782"/>
              </a:lnTo>
              <a:lnTo>
                <a:pt x="409101" y="90078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77C239-8FA4-4161-A0F7-E3D6060D3FC7}">
      <dsp:nvSpPr>
        <dsp:cNvPr id="0" name=""/>
        <dsp:cNvSpPr/>
      </dsp:nvSpPr>
      <dsp:spPr>
        <a:xfrm>
          <a:off x="4811596" y="1641236"/>
          <a:ext cx="3403810" cy="1156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2808911"/>
              <a:satOff val="-3503"/>
              <a:lumOff val="82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ea typeface="+mn-ea"/>
              <a:cs typeface="Times New Roman" pitchFamily="18" charset="0"/>
            </a:rPr>
            <a:t>по степени самостоятельности учащихся</a:t>
          </a:r>
          <a:endParaRPr lang="ru-RU" sz="24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811596" y="1641236"/>
        <a:ext cx="3403810" cy="1156128"/>
      </dsp:txXfrm>
    </dsp:sp>
    <dsp:sp modelId="{EC949242-2805-483E-AF24-E97B8907CA48}">
      <dsp:nvSpPr>
        <dsp:cNvPr id="0" name=""/>
        <dsp:cNvSpPr/>
      </dsp:nvSpPr>
      <dsp:spPr>
        <a:xfrm>
          <a:off x="4426255" y="1371685"/>
          <a:ext cx="385340" cy="22927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2085"/>
              </a:lnTo>
              <a:lnTo>
                <a:pt x="409101" y="2402085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7B34BC-77A2-4500-AD84-2AD98751C591}">
      <dsp:nvSpPr>
        <dsp:cNvPr id="0" name=""/>
        <dsp:cNvSpPr/>
      </dsp:nvSpPr>
      <dsp:spPr>
        <a:xfrm>
          <a:off x="4811596" y="3086398"/>
          <a:ext cx="3720367" cy="11561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3745215"/>
              <a:satOff val="-4671"/>
              <a:lumOff val="10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ea typeface="+mn-ea"/>
              <a:cs typeface="Times New Roman" pitchFamily="18" charset="0"/>
            </a:rPr>
            <a:t>по степени и характеру помощи учащимся</a:t>
          </a:r>
          <a:endParaRPr lang="ru-RU" sz="24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811596" y="3086398"/>
        <a:ext cx="3720367" cy="1156128"/>
      </dsp:txXfrm>
    </dsp:sp>
    <dsp:sp modelId="{953F5B2D-F898-4E69-9B2F-9E061B7AFAB5}">
      <dsp:nvSpPr>
        <dsp:cNvPr id="0" name=""/>
        <dsp:cNvSpPr/>
      </dsp:nvSpPr>
      <dsp:spPr>
        <a:xfrm>
          <a:off x="4426255" y="1371685"/>
          <a:ext cx="385340" cy="359439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03389"/>
              </a:lnTo>
              <a:lnTo>
                <a:pt x="409101" y="3903389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3F8C8B-64CF-4BD3-AD61-68E001134D6E}">
      <dsp:nvSpPr>
        <dsp:cNvPr id="0" name=""/>
        <dsp:cNvSpPr/>
      </dsp:nvSpPr>
      <dsp:spPr>
        <a:xfrm>
          <a:off x="4811596" y="4531559"/>
          <a:ext cx="3682224" cy="86903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4681519"/>
              <a:satOff val="-5839"/>
              <a:lumOff val="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Times New Roman" pitchFamily="18" charset="0"/>
              <a:ea typeface="+mn-ea"/>
              <a:cs typeface="Times New Roman" pitchFamily="18" charset="0"/>
            </a:rPr>
            <a:t>по характеру учебных действий</a:t>
          </a:r>
          <a:endParaRPr lang="ru-RU" sz="2400" kern="1200" dirty="0">
            <a:latin typeface="Times New Roman" pitchFamily="18" charset="0"/>
            <a:ea typeface="+mn-ea"/>
            <a:cs typeface="Times New Roman" pitchFamily="18" charset="0"/>
          </a:endParaRPr>
        </a:p>
      </dsp:txBody>
      <dsp:txXfrm>
        <a:off x="4811596" y="4531559"/>
        <a:ext cx="3682224" cy="8690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0224EAD-6324-48AF-A81A-41574D638722}" type="datetimeFigureOut">
              <a:rPr lang="ru-RU"/>
              <a:pPr>
                <a:defRPr/>
              </a:pPr>
              <a:t>28.01.2024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009791B-39CB-4BE2-B7D7-0239CDC1C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73453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0B553-7C8D-413C-97FC-AF5869EDD2A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6587F-D6DC-4288-B931-4F4033E45F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2D0B0D-1C34-4CEE-ADB1-BC2AE79A09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AF5F58-EA5A-433B-81E6-F35735620C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B4FEC4-9F6A-496B-809F-2DCD4C9C28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520D16-5AA7-4091-B879-7436F00407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A95B8C3-C3E0-4DC4-98CF-58A3E3DA41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F3E9A-259F-42EB-AA9D-A2234B808C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B70195-1E86-4E6A-A672-DB6C4886A9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304A10-E907-463A-BEF5-D8D9A85B42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7297AE-409D-4F85-B676-D8B56ED80B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8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2DAAB54-E937-4975-967F-A8B5B132D1B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15616" y="2112941"/>
            <a:ext cx="6840760" cy="1752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технологии уровневой дифференциации 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обучении математики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уровню трудности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 l="13587" t="35209" r="13042" b="15249"/>
          <a:stretch>
            <a:fillRect/>
          </a:stretch>
        </p:blipFill>
        <p:spPr bwMode="auto">
          <a:xfrm>
            <a:off x="467544" y="1196752"/>
            <a:ext cx="8345903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13413" t="39762" r="13938" b="32405"/>
          <a:stretch>
            <a:fillRect/>
          </a:stretch>
        </p:blipFill>
        <p:spPr bwMode="auto">
          <a:xfrm>
            <a:off x="467544" y="4581128"/>
            <a:ext cx="8280920" cy="178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объему учебного материала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899592" y="1611667"/>
            <a:ext cx="72728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Такой способ дифференциации предполагает, что учащиеся 2-й и 3-й групп выполняют кроме основного еще и дополнительное задание, аналогичное основному, однотипное с ним.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степени самостоятельности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 l="13555" t="32110" r="13392" b="19657"/>
          <a:stretch>
            <a:fillRect/>
          </a:stretch>
        </p:blipFill>
        <p:spPr bwMode="auto">
          <a:xfrm>
            <a:off x="323528" y="1556792"/>
            <a:ext cx="8568952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характеру помощи учащимся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27584" y="1268760"/>
            <a:ext cx="748883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Наиболее распространенными видами помощи являются: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а) помощь в виде вспомогательных заданий, подготовительных упражнений;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б) помощь в виде «подсказок» (карточек-помощниц, карточек-консультаций, записей на доске и др.).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характеру помощи учащимся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 l="13002" t="28172" r="16712" b="25563"/>
          <a:stretch>
            <a:fillRect/>
          </a:stretch>
        </p:blipFill>
        <p:spPr bwMode="auto">
          <a:xfrm>
            <a:off x="467544" y="1556792"/>
            <a:ext cx="842493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характеру помощи учащимся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 l="13555" t="33094" r="13392" b="30485"/>
          <a:stretch>
            <a:fillRect/>
          </a:stretch>
        </p:blipFill>
        <p:spPr bwMode="auto">
          <a:xfrm>
            <a:off x="251520" y="1628800"/>
            <a:ext cx="864096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характеру помощи учащимся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3555" t="29156" r="37189" b="28516"/>
          <a:stretch>
            <a:fillRect/>
          </a:stretch>
        </p:blipFill>
        <p:spPr bwMode="auto">
          <a:xfrm>
            <a:off x="827583" y="1556792"/>
            <a:ext cx="7451991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характеру помощи учащимся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 l="13555" t="35063" r="13392" b="37375"/>
          <a:stretch>
            <a:fillRect/>
          </a:stretch>
        </p:blipFill>
        <p:spPr bwMode="auto">
          <a:xfrm>
            <a:off x="323528" y="1556792"/>
            <a:ext cx="864096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pPr lvl="0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домашних заданий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39552" y="980728"/>
            <a:ext cx="820891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Осуществляется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посредством: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частичной индивидуализации общеклассного домашнего задания,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применения индивидуальных и групповых домашних заданий,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применения, наряду с обязательными домашними заданиями, также не обязательных ("желательных") заданий и рекомендаций,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применения "текущих" индивидуальных заданий и рекомендаций в ходе выполнения учащимися заданий, рассчитанных на длительную подготовку.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pPr lvl="0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домашних заданий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39552" y="1340768"/>
            <a:ext cx="82089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Осуществляется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посредством: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частичной индивидуализации общеклассного домашнего задания,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применения индивидуальных и групповых домашних заданий,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применения, наряду с обязательными домашними заданиями, также не обязательных ("желательных") заданий и рекомендаций.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3568" y="1340768"/>
            <a:ext cx="8208912" cy="345638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Индивидуализация обучения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организация учебного процесса, при которой выбор способов, приемов, темпа обучения учитывает индивидуальные различия учащихся, уровень способности их к учению.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92088"/>
          </a:xfrm>
        </p:spPr>
        <p:txBody>
          <a:bodyPr>
            <a:normAutofit/>
          </a:bodyPr>
          <a:lstStyle/>
          <a:p>
            <a:pPr lvl="0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домашних заданий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 l="13555" t="33094" r="13392" b="17688"/>
          <a:stretch>
            <a:fillRect/>
          </a:stretch>
        </p:blipFill>
        <p:spPr bwMode="auto">
          <a:xfrm>
            <a:off x="251520" y="1196752"/>
            <a:ext cx="86409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352928" cy="403244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Дифференциация обучения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позволяет: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Предотвратить пробелы в знаниях, умениях и навыках учащихся;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Повысить качество знаний;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рационально использовать время каждого учащегося;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Вовлечь каждого ученика в активную умственную деятельность;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Развить способности и интересы учащихся.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При дифференциации учащиеся делятся на три группы: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17443" y="1696279"/>
          <a:ext cx="8355495" cy="4518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7200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Способы дифференциации: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395536" y="836712"/>
          <a:ext cx="8532440" cy="55966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уровню творчества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390711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 smtClean="0"/>
              <a:t>К репродуктивным заданиям относятся, например, решение арифметических задач знакомых видов, нахождение значений выражений на основе изученных вычислительных приемов и т.п. От учащихся требуется при этом воспроизведение знаний и их применение в привычной ситуации, работа по образцу, выполнение тренировочных упражнений.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уровню творчества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390710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3200" dirty="0" smtClean="0"/>
              <a:t>К продуктивным заданиям относятся упражнения, отличающиеся от стандартных.</a:t>
            </a:r>
          </a:p>
          <a:p>
            <a:r>
              <a:rPr lang="ru-RU" sz="3200" dirty="0" smtClean="0"/>
              <a:t>Ученикам приходится применять знания в измененной или новой, незнакомой ситуации, осуществлять более сложные мыслительные действия (например, поисковые, преобразующие), создавать новый продукт (составлять задачи, равенства или неравенства и т.п.).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уровню творчества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1236821"/>
            <a:ext cx="842493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иды продуктивных заданий, например: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— поиск закономерностей;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— преобразование математического объекта в новый (например, преобразование простой арифметической задачи в составную);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— задания с недостающими или лишними данными;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— выполнение задания разными способами, поиск наиболее рационального способа решения;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— самостоятельное составление задач, математических выражений, уравнений и др.;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— нестандартные и исследовательские задания.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Дифференциация учебных заданий по уровню творчества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 l="13364" t="34334" r="13134" b="40576"/>
          <a:stretch>
            <a:fillRect/>
          </a:stretch>
        </p:blipFill>
        <p:spPr bwMode="auto">
          <a:xfrm>
            <a:off x="395537" y="1124744"/>
            <a:ext cx="8136904" cy="1561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 cstate="print"/>
          <a:srcRect l="12957" t="26168" r="12663" b="20041"/>
          <a:stretch>
            <a:fillRect/>
          </a:stretch>
        </p:blipFill>
        <p:spPr bwMode="auto">
          <a:xfrm>
            <a:off x="395536" y="2564904"/>
            <a:ext cx="8352928" cy="333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aksesuar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TS101908700</Template>
  <TotalTime>1695</TotalTime>
  <Words>534</Words>
  <Application>Microsoft Office PowerPoint</Application>
  <PresentationFormat>Экран (4:3)</PresentationFormat>
  <Paragraphs>63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4_aksesuary</vt:lpstr>
      <vt:lpstr>Слайд 1</vt:lpstr>
      <vt:lpstr>Слайд 2</vt:lpstr>
      <vt:lpstr>Слайд 3</vt:lpstr>
      <vt:lpstr>При дифференциации учащиеся делятся на три группы:</vt:lpstr>
      <vt:lpstr>Способы дифференциации:</vt:lpstr>
      <vt:lpstr>Дифференциация учебных заданий по уровню творчества </vt:lpstr>
      <vt:lpstr>Дифференциация учебных заданий по уровню творчества </vt:lpstr>
      <vt:lpstr>Дифференциация учебных заданий по уровню творчества </vt:lpstr>
      <vt:lpstr>Дифференциация учебных заданий по уровню творчества </vt:lpstr>
      <vt:lpstr>Дифференциация учебных заданий по уровню трудности  </vt:lpstr>
      <vt:lpstr>Дифференциация учебных заданий по объему учебного материала </vt:lpstr>
      <vt:lpstr>Дифференциация учебных заданий по степени самостоятельности </vt:lpstr>
      <vt:lpstr>Дифференциация учебных заданий по характеру помощи учащимся </vt:lpstr>
      <vt:lpstr>Дифференциация учебных заданий по характеру помощи учащимся </vt:lpstr>
      <vt:lpstr>Дифференциация учебных заданий по характеру помощи учащимся </vt:lpstr>
      <vt:lpstr>Дифференциация учебных заданий по характеру помощи учащимся </vt:lpstr>
      <vt:lpstr>Дифференциация учебных заданий по характеру помощи учащимся </vt:lpstr>
      <vt:lpstr>Дифференциация домашних заданий </vt:lpstr>
      <vt:lpstr>Дифференциация домашних заданий </vt:lpstr>
      <vt:lpstr>Дифференциация домашних заданий 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«Совершенствование коммуникативной компетентности обучающихся  в процессе  групповой работы  по математике»</dc:title>
  <dc:creator>Admin</dc:creator>
  <cp:lastModifiedBy>1</cp:lastModifiedBy>
  <cp:revision>141</cp:revision>
  <dcterms:created xsi:type="dcterms:W3CDTF">2010-04-01T17:35:39Z</dcterms:created>
  <dcterms:modified xsi:type="dcterms:W3CDTF">2024-01-27T17:18:21Z</dcterms:modified>
</cp:coreProperties>
</file>