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8" r:id="rId3"/>
    <p:sldId id="271" r:id="rId4"/>
    <p:sldId id="263" r:id="rId5"/>
    <p:sldId id="260" r:id="rId6"/>
    <p:sldId id="261" r:id="rId7"/>
    <p:sldId id="264" r:id="rId8"/>
    <p:sldId id="265" r:id="rId9"/>
    <p:sldId id="266" r:id="rId10"/>
    <p:sldId id="269" r:id="rId11"/>
    <p:sldId id="267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7010F44-4D90-40F3-963E-5154541C016E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F98DCC6-C524-41FD-B8A4-694636A6A49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059679"/>
            <a:ext cx="10363200" cy="2320629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Организационная деятельность ШСК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44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«Зимние забавы»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81803" y="2401173"/>
            <a:ext cx="2420359" cy="2168130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863418" y="2522123"/>
            <a:ext cx="3679685" cy="2759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4531" y="4112292"/>
            <a:ext cx="2279185" cy="20418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565572" y="4112292"/>
            <a:ext cx="2323665" cy="233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70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8026" y="290557"/>
            <a:ext cx="9565593" cy="5452217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Ожидаемые результаты работы ШСК: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+mn-lt"/>
              </a:rPr>
              <a:t>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вышение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ур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вня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ртивных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стижений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вышение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уровня обеспеченности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ртивным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инвентарём.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.Увеличение числа занимающихся в </a:t>
            </a:r>
            <a:r>
              <a:rPr lang="ru-RU" sz="4000" dirty="0">
                <a:latin typeface="+mn-lt"/>
              </a:rPr>
              <a:t>ШСК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148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091" y="1974080"/>
            <a:ext cx="10568709" cy="190571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/>
            </a:r>
            <a:br>
              <a:rPr lang="ru-RU" b="1" dirty="0">
                <a:effectLst/>
              </a:rPr>
            </a:br>
            <a:r>
              <a:rPr lang="ru-RU" sz="67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 </a:t>
            </a:r>
            <a:r>
              <a:rPr lang="ru-RU" sz="6700" b="1" dirty="0" smtClean="0"/>
              <a:t>за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</a:t>
            </a:r>
            <a:endParaRPr lang="ru-RU" sz="7200" b="1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29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Школьный спортивный клуб «Движение»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приказ №244-од 08.10.2021г.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Эмблема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Объект 7" descr="Логотип заботы команды. 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06638" y="3558381"/>
            <a:ext cx="2286000" cy="2438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евиз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6262255" y="3389745"/>
            <a:ext cx="5027368" cy="2736419"/>
          </a:xfrm>
        </p:spPr>
        <p:txBody>
          <a:bodyPr>
            <a:normAutofit lnSpcReduction="10000"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«Играйте с нами, играйте как мы, играйте лучше нас!»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21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xn----itbjbj2arv.xn--p1ai/sertificates/sertificates/38-2749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93" y="316195"/>
            <a:ext cx="10203678" cy="61102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152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Структура управления школьного      спортивного клуба: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926" y="2438400"/>
            <a:ext cx="2170548" cy="11176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Директор школы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27055" y="2438401"/>
            <a:ext cx="1976583" cy="11176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Зам. директора по воспитательной работе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82327" y="2438401"/>
            <a:ext cx="1810328" cy="111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физической культуры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71343" y="2456872"/>
            <a:ext cx="2170547" cy="12007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Совет клуба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(председатель,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зам. председателя)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71344" y="4239491"/>
            <a:ext cx="2170546" cy="12007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Члены клуба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(физорги)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86765" y="4257964"/>
            <a:ext cx="2105890" cy="11822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Учащиеся школы, родители, педагоги.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>
            <a:endCxn id="7" idx="1"/>
          </p:cNvCxnSpPr>
          <p:nvPr/>
        </p:nvCxnSpPr>
        <p:spPr>
          <a:xfrm>
            <a:off x="3574474" y="2992583"/>
            <a:ext cx="452581" cy="46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7" idx="3"/>
            <a:endCxn id="8" idx="1"/>
          </p:cNvCxnSpPr>
          <p:nvPr/>
        </p:nvCxnSpPr>
        <p:spPr>
          <a:xfrm flipV="1">
            <a:off x="6003638" y="2997201"/>
            <a:ext cx="37868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8192655" y="2992582"/>
            <a:ext cx="3786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0" idx="2"/>
            <a:endCxn id="11" idx="0"/>
          </p:cNvCxnSpPr>
          <p:nvPr/>
        </p:nvCxnSpPr>
        <p:spPr>
          <a:xfrm>
            <a:off x="9656617" y="3657599"/>
            <a:ext cx="0" cy="5818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 flipV="1">
            <a:off x="8192655" y="4876799"/>
            <a:ext cx="378688" cy="184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844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2757" y="2286000"/>
            <a:ext cx="9877777" cy="4156364"/>
          </a:xfrm>
        </p:spPr>
        <p:txBody>
          <a:bodyPr>
            <a:normAutofit fontScale="62500" lnSpcReduction="20000"/>
          </a:bodyPr>
          <a:lstStyle/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Основной целью Клуба является организация и совершенствование спортивно-массовой работы в школе, пропаганда здорового образа жизни, укрепление здоровья обучающихся, приобщение к культурным народным традициям, направленным на сохранение и укрепление здоровья.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активизировать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физкультурно-спортивную работу и участие всех обучающихся в спортивной жизни школы;</a:t>
            </a:r>
          </a:p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укреплять и совершенствовать физическое здоровье  обучающихся на основе систематически организованных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внеклассных спортивно-оздоровительных занятий всех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,подготовка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к сдаче нормативов комплекса ГТО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; 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совершенствовать умения и навыки обучающихся, полученные на уроках физической культуры;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формировать жизненно необходимые физические качества;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у школьников общественную активность и трудолюбие, творчество и организаторские способности;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привлекать к спортивно-массовой работе в клубе родителей обучающихся школы;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и Задачи Школьного спортивного клуба: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15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беспечение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систематическ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ведения внеклассных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физкультурн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ртивных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мер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приятий с учащимися;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рганизация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янн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действующих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ртивных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секций и групп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бщей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физической 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учащихся;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3.пр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ведение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внутришк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льных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ревн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варищеских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ртивных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встреч между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участие в рай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ревн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ваниях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Функции Школьного спортивного клуба: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21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Вместе весело играть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38199" y="2056574"/>
            <a:ext cx="3437243" cy="342058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4682837" y="2056575"/>
            <a:ext cx="2927928" cy="23104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8160" y="2056575"/>
            <a:ext cx="3416458" cy="342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13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5057"/>
          </a:xfrm>
        </p:spPr>
        <p:txBody>
          <a:bodyPr/>
          <a:lstStyle/>
          <a:p>
            <a:r>
              <a:rPr lang="ru-RU" dirty="0" smtClean="0"/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Волейбол с родителями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15" y="2490374"/>
            <a:ext cx="3963175" cy="402126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829" y="2490374"/>
            <a:ext cx="3923607" cy="402126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90" y="2436596"/>
            <a:ext cx="3000359" cy="273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4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«Игры народов»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054" y="4627548"/>
            <a:ext cx="3124364" cy="224245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410" y="2242872"/>
            <a:ext cx="2783080" cy="226340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01" y="2586903"/>
            <a:ext cx="2475346" cy="28448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760" y="2435776"/>
            <a:ext cx="2228626" cy="226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25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238</TotalTime>
  <Words>301</Words>
  <Application>Microsoft Office PowerPoint</Application>
  <PresentationFormat>Произвольный</PresentationFormat>
  <Paragraphs>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Организационная деятельность ШСК</vt:lpstr>
      <vt:lpstr>Школьный спортивный клуб «Движение»          приказ №244-од 08.10.2021г.</vt:lpstr>
      <vt:lpstr>Презентация PowerPoint</vt:lpstr>
      <vt:lpstr>Структура управления школьного      спортивного клуба:</vt:lpstr>
      <vt:lpstr>Цель и Задачи Школьного спортивного клуба:</vt:lpstr>
      <vt:lpstr>Функции Школьного спортивного клуба:</vt:lpstr>
      <vt:lpstr>     «Вместе весело играть»</vt:lpstr>
      <vt:lpstr>      Волейбол с родителями</vt:lpstr>
      <vt:lpstr>     «Игры народов»</vt:lpstr>
      <vt:lpstr>   «Зимние забавы»  </vt:lpstr>
      <vt:lpstr>Ожидаемые результаты работы ШСК: .Пoвышение урoвня спoртивных дoстижений. .Пoвышение уровня обеспеченности спoртивным инвентарём. .Увеличение числа занимающихся в ШСК </vt:lpstr>
      <vt:lpstr> Спасибо за внимание за     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Организационная деятельность ШСК</dc:title>
  <dc:creator>Учетная запись Майкрософт</dc:creator>
  <cp:lastModifiedBy>Матвей</cp:lastModifiedBy>
  <cp:revision>26</cp:revision>
  <cp:lastPrinted>2024-01-10T11:25:33Z</cp:lastPrinted>
  <dcterms:created xsi:type="dcterms:W3CDTF">2024-01-09T10:50:35Z</dcterms:created>
  <dcterms:modified xsi:type="dcterms:W3CDTF">2024-01-10T11:30:04Z</dcterms:modified>
</cp:coreProperties>
</file>